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47"/>
  </p:notesMasterIdLst>
  <p:sldIdLst>
    <p:sldId id="422" r:id="rId3"/>
    <p:sldId id="420" r:id="rId4"/>
    <p:sldId id="425" r:id="rId5"/>
    <p:sldId id="430" r:id="rId6"/>
    <p:sldId id="433" r:id="rId7"/>
    <p:sldId id="431" r:id="rId8"/>
    <p:sldId id="434" r:id="rId9"/>
    <p:sldId id="432" r:id="rId10"/>
    <p:sldId id="435" r:id="rId11"/>
    <p:sldId id="437" r:id="rId12"/>
    <p:sldId id="438" r:id="rId13"/>
    <p:sldId id="439" r:id="rId14"/>
    <p:sldId id="443" r:id="rId15"/>
    <p:sldId id="441" r:id="rId16"/>
    <p:sldId id="440" r:id="rId17"/>
    <p:sldId id="442" r:id="rId18"/>
    <p:sldId id="444" r:id="rId19"/>
    <p:sldId id="445" r:id="rId20"/>
    <p:sldId id="448" r:id="rId21"/>
    <p:sldId id="449" r:id="rId22"/>
    <p:sldId id="450" r:id="rId23"/>
    <p:sldId id="451" r:id="rId24"/>
    <p:sldId id="260" r:id="rId25"/>
    <p:sldId id="266" r:id="rId26"/>
    <p:sldId id="264" r:id="rId27"/>
    <p:sldId id="269" r:id="rId28"/>
    <p:sldId id="423" r:id="rId29"/>
    <p:sldId id="312" r:id="rId30"/>
    <p:sldId id="303" r:id="rId31"/>
    <p:sldId id="311" r:id="rId32"/>
    <p:sldId id="308" r:id="rId33"/>
    <p:sldId id="316" r:id="rId34"/>
    <p:sldId id="258" r:id="rId35"/>
    <p:sldId id="317" r:id="rId36"/>
    <p:sldId id="321" r:id="rId37"/>
    <p:sldId id="272" r:id="rId38"/>
    <p:sldId id="300" r:id="rId39"/>
    <p:sldId id="426" r:id="rId40"/>
    <p:sldId id="428" r:id="rId41"/>
    <p:sldId id="278" r:id="rId42"/>
    <p:sldId id="283" r:id="rId43"/>
    <p:sldId id="419" r:id="rId44"/>
    <p:sldId id="427" r:id="rId45"/>
    <p:sldId id="429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4AC62D0-A6D5-43DF-B4AE-F65C42EF6AD6}">
          <p14:sldIdLst>
            <p14:sldId id="422"/>
            <p14:sldId id="420"/>
          </p14:sldIdLst>
        </p14:section>
        <p14:section name="研究動機" id="{02126A32-EA18-42E5-B16F-822D8C1796F8}">
          <p14:sldIdLst>
            <p14:sldId id="425"/>
            <p14:sldId id="430"/>
            <p14:sldId id="433"/>
            <p14:sldId id="431"/>
          </p14:sldIdLst>
        </p14:section>
        <p14:section name="研究方法" id="{5A2C8872-70F5-45F4-BEF5-C52EDC084D0E}">
          <p14:sldIdLst>
            <p14:sldId id="434"/>
            <p14:sldId id="432"/>
            <p14:sldId id="435"/>
            <p14:sldId id="437"/>
            <p14:sldId id="438"/>
            <p14:sldId id="439"/>
            <p14:sldId id="443"/>
            <p14:sldId id="441"/>
            <p14:sldId id="440"/>
            <p14:sldId id="442"/>
            <p14:sldId id="444"/>
            <p14:sldId id="445"/>
            <p14:sldId id="448"/>
            <p14:sldId id="449"/>
            <p14:sldId id="450"/>
            <p14:sldId id="451"/>
            <p14:sldId id="260"/>
            <p14:sldId id="266"/>
            <p14:sldId id="264"/>
            <p14:sldId id="269"/>
            <p14:sldId id="423"/>
            <p14:sldId id="312"/>
            <p14:sldId id="303"/>
            <p14:sldId id="311"/>
            <p14:sldId id="308"/>
            <p14:sldId id="316"/>
            <p14:sldId id="258"/>
            <p14:sldId id="317"/>
            <p14:sldId id="321"/>
            <p14:sldId id="272"/>
            <p14:sldId id="300"/>
            <p14:sldId id="426"/>
            <p14:sldId id="428"/>
            <p14:sldId id="278"/>
            <p14:sldId id="283"/>
            <p14:sldId id="419"/>
            <p14:sldId id="427"/>
            <p14:sldId id="4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5C5C"/>
    <a:srgbClr val="FF50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6288" autoAdjust="0"/>
  </p:normalViewPr>
  <p:slideViewPr>
    <p:cSldViewPr snapToGrid="0">
      <p:cViewPr varScale="1">
        <p:scale>
          <a:sx n="108" d="100"/>
          <a:sy n="108" d="100"/>
        </p:scale>
        <p:origin x="120" y="2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50-4BF8-AB7E-5F21722A7A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B50-4BF8-AB7E-5F21722A7A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B50-4BF8-AB7E-5F21722A7A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815845264"/>
        <c:axId val="-815833296"/>
      </c:lineChart>
      <c:catAx>
        <c:axId val="-815845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/>
            </a:pPr>
            <a:endParaRPr lang="zh-TW"/>
          </a:p>
        </c:txPr>
        <c:crossAx val="-815833296"/>
        <c:crosses val="autoZero"/>
        <c:auto val="1"/>
        <c:lblAlgn val="ctr"/>
        <c:lblOffset val="100"/>
        <c:noMultiLvlLbl val="0"/>
      </c:catAx>
      <c:valAx>
        <c:axId val="-815833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TW"/>
          </a:p>
        </c:txPr>
        <c:crossAx val="-8158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TW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2582D-5269-4E2F-B5AE-621775613E85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25857-6794-4B61-B330-FB76E7C10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37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623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653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272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63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056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035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451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192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https://www.ypppt.com/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915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610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461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755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813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7699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模板来自于 优品</a:t>
            </a:r>
            <a:r>
              <a:rPr lang="en-US" altLang="zh-CN" dirty="0"/>
              <a:t>PPT</a:t>
            </a:r>
            <a:r>
              <a:rPr lang="zh-CN" altLang="en-US" dirty="0"/>
              <a:t> </a:t>
            </a:r>
            <a:r>
              <a:rPr lang="en-US" altLang="zh-CN"/>
              <a:t>https://www.ypppt.com/</a:t>
            </a:r>
            <a:endParaRPr lang="zh-CN" altLang="en-US" dirty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6608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41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331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184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892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611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529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162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4719A1-0EA9-4201-80B1-30B052BAB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339184A-88BD-47BA-A12A-B9CE9E4B1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AB3C6E-594E-45E8-9F76-246E9E51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2BAF-D2D7-4EC6-80AC-E894FDDF9E3D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5283D3-5503-4A38-A69F-0F8553D10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CDB733-B397-487A-A8BF-FCC43E24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58E7-F5D4-45E3-835C-06120F60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452675"/>
      </p:ext>
    </p:extLst>
  </p:cSld>
  <p:clrMapOvr>
    <a:masterClrMapping/>
  </p:clrMapOvr>
  <p:transition spd="slow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49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740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65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345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768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015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D0A5C-238A-49BD-AE93-18CCBEADA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D854C6-57A0-429C-9A6B-7EB1728F3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BBD748-66DF-4421-9875-13EBF5B7A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2BAF-D2D7-4EC6-80AC-E894FDDF9E3D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7866C5-06CC-4B18-80FC-F2AB9365D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1041A-7CED-41D6-9722-159BB518E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58E7-F5D4-45E3-835C-06120F60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811388"/>
      </p:ext>
    </p:extLst>
  </p:cSld>
  <p:clrMapOvr>
    <a:masterClrMapping/>
  </p:clrMapOvr>
  <p:transition spd="slow"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547801"/>
      </p:ext>
    </p:extLst>
  </p:cSld>
  <p:clrMapOvr>
    <a:masterClrMapping/>
  </p:clrMapOvr>
  <p:transition spd="slow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50D0F6F8-31C4-48F3-9D14-C501DFD06272}"/>
              </a:ext>
            </a:extLst>
          </p:cNvPr>
          <p:cNvSpPr/>
          <p:nvPr userDrawn="1"/>
        </p:nvSpPr>
        <p:spPr>
          <a:xfrm>
            <a:off x="0" y="353455"/>
            <a:ext cx="1160060" cy="323165"/>
          </a:xfrm>
          <a:prstGeom prst="rect">
            <a:avLst/>
          </a:prstGeom>
          <a:solidFill>
            <a:schemeClr val="bg1">
              <a:lumMod val="65000"/>
            </a:schemeClr>
          </a:solidFill>
          <a:effectLst>
            <a:outerShdw blurRad="50800" dist="50800" dir="2400000" algn="ctr" rotWithShape="0">
              <a:srgbClr val="000000">
                <a:alpha val="99000"/>
              </a:srgbClr>
            </a:outerShdw>
          </a:effectLst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zh-CN" altLang="en-US" sz="1500" spc="3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AFE20CA-8E81-4B51-A60C-B5FF8B4261F2}"/>
              </a:ext>
            </a:extLst>
          </p:cNvPr>
          <p:cNvSpPr/>
          <p:nvPr userDrawn="1"/>
        </p:nvSpPr>
        <p:spPr>
          <a:xfrm>
            <a:off x="1334232" y="373081"/>
            <a:ext cx="2185215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000" spc="6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输入标题内容</a:t>
            </a:r>
          </a:p>
        </p:txBody>
      </p:sp>
    </p:spTree>
    <p:extLst>
      <p:ext uri="{BB962C8B-B14F-4D97-AF65-F5344CB8AC3E}">
        <p14:creationId xmlns:p14="http://schemas.microsoft.com/office/powerpoint/2010/main" val="1823633966"/>
      </p:ext>
    </p:extLst>
  </p:cSld>
  <p:clrMapOvr>
    <a:masterClrMapping/>
  </p:clrMapOvr>
  <p:transition spd="slow"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443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554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05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19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05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A28AF0-182C-47D8-A639-8CBC71D45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40AE41-48A3-4B4D-A2FE-1DF7EF33C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63AAE4-57D6-49B9-ACC8-BA239D901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52BAF-D2D7-4EC6-80AC-E894FDDF9E3D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AFD9F0-472C-45D8-B91E-CFFC1BE24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BC84C9-B839-4991-98EE-5BF0639D6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658E7-F5D4-45E3-835C-06120F60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656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62" r:id="rId4"/>
  </p:sldLayoutIdLst>
  <p:transition spd="slow">
    <p:split orient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217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s://e-service.cwb.gov.tw/wdps/obs/state.ht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7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2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5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63.svg"/><Relationship Id="rId9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pppt.com/jiaocheng/" TargetMode="External"/><Relationship Id="rId3" Type="http://schemas.openxmlformats.org/officeDocument/2006/relationships/hyperlink" Target="https://www.ypppt.com/moban/" TargetMode="External"/><Relationship Id="rId7" Type="http://schemas.openxmlformats.org/officeDocument/2006/relationships/hyperlink" Target="http://www.ypppt.com/sucai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ypppt.com/tubiao/" TargetMode="External"/><Relationship Id="rId11" Type="http://schemas.openxmlformats.org/officeDocument/2006/relationships/hyperlink" Target="https://www.ypppt.com/kejian/" TargetMode="External"/><Relationship Id="rId5" Type="http://schemas.openxmlformats.org/officeDocument/2006/relationships/hyperlink" Target="https://www.ypppt.com/beijing/" TargetMode="External"/><Relationship Id="rId10" Type="http://schemas.openxmlformats.org/officeDocument/2006/relationships/hyperlink" Target="http://www.ypppt.com/gushi/" TargetMode="External"/><Relationship Id="rId4" Type="http://schemas.openxmlformats.org/officeDocument/2006/relationships/hyperlink" Target="https://www.ypppt.com/jieri/" TargetMode="External"/><Relationship Id="rId9" Type="http://schemas.openxmlformats.org/officeDocument/2006/relationships/hyperlink" Target="http://www.ypppt.com/ziti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4" Type="http://schemas.openxmlformats.org/officeDocument/2006/relationships/image" Target="../media/image18.jp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jpg"/><Relationship Id="rId7" Type="http://schemas.openxmlformats.org/officeDocument/2006/relationships/image" Target="../media/image22.svg"/><Relationship Id="rId12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354092B-D3AA-4958-80DD-B336A6C12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C523AB73-8107-FE26-2BD1-1D795CDEC123}"/>
              </a:ext>
            </a:extLst>
          </p:cNvPr>
          <p:cNvSpPr/>
          <p:nvPr/>
        </p:nvSpPr>
        <p:spPr>
          <a:xfrm>
            <a:off x="1860768" y="1930399"/>
            <a:ext cx="8470463" cy="4164677"/>
          </a:xfrm>
          <a:prstGeom prst="roundRect">
            <a:avLst/>
          </a:prstGeom>
          <a:solidFill>
            <a:schemeClr val="bg1">
              <a:alpha val="81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324F87EC-96C3-4F20-AA49-9A28DD33F922}"/>
              </a:ext>
            </a:extLst>
          </p:cNvPr>
          <p:cNvSpPr/>
          <p:nvPr/>
        </p:nvSpPr>
        <p:spPr>
          <a:xfrm>
            <a:off x="2377645" y="2250025"/>
            <a:ext cx="7436707" cy="73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zh-TW" altLang="en-US" sz="36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智慧衣櫃 </a:t>
            </a:r>
            <a:r>
              <a:rPr lang="en-US" altLang="zh-TW" sz="36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Intelligence-Closet</a:t>
            </a:r>
            <a:endParaRPr lang="zh-CN" altLang="en-US" sz="3600" dirty="0">
              <a:solidFill>
                <a:schemeClr val="bg2">
                  <a:lumMod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66FF3E34-774D-BA30-806E-933A4515FA7B}"/>
              </a:ext>
            </a:extLst>
          </p:cNvPr>
          <p:cNvSpPr/>
          <p:nvPr/>
        </p:nvSpPr>
        <p:spPr>
          <a:xfrm>
            <a:off x="2377645" y="4341782"/>
            <a:ext cx="5757536" cy="112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組員：黃懷萱、詹惠茹、鐘亮節</a:t>
            </a: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algn="just">
              <a:lnSpc>
                <a:spcPct val="125000"/>
              </a:lnSpc>
            </a:pP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指導教授：林世崧</a:t>
            </a:r>
            <a:endParaRPr lang="zh-CN" altLang="en-US" sz="2800" dirty="0">
              <a:solidFill>
                <a:schemeClr val="bg2">
                  <a:lumMod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5314246"/>
      </p:ext>
    </p:extLst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天氣搜尋－方法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D56F271-6B8C-B6D7-4CBE-BF7334207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579" y="166255"/>
            <a:ext cx="4182225" cy="2352501"/>
          </a:xfrm>
          <a:prstGeom prst="rect">
            <a:avLst/>
          </a:prstGeom>
        </p:spPr>
      </p:pic>
      <p:sp>
        <p:nvSpPr>
          <p:cNvPr id="14" name="文本框 18">
            <a:hlinkClick r:id="rId4"/>
            <a:extLst>
              <a:ext uri="{FF2B5EF4-FFF2-40B4-BE49-F238E27FC236}">
                <a16:creationId xmlns:a16="http://schemas.microsoft.com/office/drawing/2014/main" id="{A4A04FD8-5C6F-1DED-11E5-D825FD67ED5D}"/>
              </a:ext>
            </a:extLst>
          </p:cNvPr>
          <p:cNvSpPr txBox="1"/>
          <p:nvPr/>
        </p:nvSpPr>
        <p:spPr>
          <a:xfrm>
            <a:off x="8893919" y="6636231"/>
            <a:ext cx="4447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latin typeface="Noto Sans HK Medium" panose="020B0600000000000000" pitchFamily="34" charset="-120"/>
                <a:ea typeface="Noto Sans HK Medium" panose="020B0600000000000000" pitchFamily="34" charset="-120"/>
              </a:rPr>
              <a:t>https://e-service.cwb.gov.tw/wdps/obs/state.htm</a:t>
            </a: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F357A9DC-815B-5155-7648-9CBA4322E785}"/>
              </a:ext>
            </a:extLst>
          </p:cNvPr>
          <p:cNvSpPr txBox="1"/>
          <p:nvPr/>
        </p:nvSpPr>
        <p:spPr>
          <a:xfrm>
            <a:off x="494485" y="1640115"/>
            <a:ext cx="7028533" cy="70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準備：站別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將目前可使用的測站利用爬蟲自動抓取➞存入資料庫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20" name="箭號: 向下 19">
            <a:extLst>
              <a:ext uri="{FF2B5EF4-FFF2-40B4-BE49-F238E27FC236}">
                <a16:creationId xmlns:a16="http://schemas.microsoft.com/office/drawing/2014/main" id="{89EACE68-020A-C473-ACDC-FD8244777A26}"/>
              </a:ext>
            </a:extLst>
          </p:cNvPr>
          <p:cNvSpPr/>
          <p:nvPr/>
        </p:nvSpPr>
        <p:spPr>
          <a:xfrm>
            <a:off x="5854930" y="4342793"/>
            <a:ext cx="482139" cy="438203"/>
          </a:xfrm>
          <a:prstGeom prst="downArrow">
            <a:avLst>
              <a:gd name="adj1" fmla="val 60345"/>
              <a:gd name="adj2" fmla="val 51897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6904FC9C-5377-A708-6D4C-80DF075A4D37}"/>
              </a:ext>
            </a:extLst>
          </p:cNvPr>
          <p:cNvGrpSpPr/>
          <p:nvPr/>
        </p:nvGrpSpPr>
        <p:grpSpPr>
          <a:xfrm>
            <a:off x="0" y="2598437"/>
            <a:ext cx="12300066" cy="1710666"/>
            <a:chOff x="0" y="2598437"/>
            <a:chExt cx="12300066" cy="1710666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0CDF89C9-2F66-6645-F3D1-86E8FABD3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652373"/>
              <a:ext cx="12192000" cy="1656730"/>
            </a:xfrm>
            <a:prstGeom prst="rect">
              <a:avLst/>
            </a:prstGeom>
          </p:spPr>
        </p:pic>
        <p:sp>
          <p:nvSpPr>
            <p:cNvPr id="21" name="文本框 18">
              <a:extLst>
                <a:ext uri="{FF2B5EF4-FFF2-40B4-BE49-F238E27FC236}">
                  <a16:creationId xmlns:a16="http://schemas.microsoft.com/office/drawing/2014/main" id="{B392762D-1386-F530-0F08-C0A9D0E44894}"/>
                </a:ext>
              </a:extLst>
            </p:cNvPr>
            <p:cNvSpPr txBox="1"/>
            <p:nvPr/>
          </p:nvSpPr>
          <p:spPr>
            <a:xfrm>
              <a:off x="9584576" y="2598437"/>
              <a:ext cx="2715490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中央氣象局所提供的說明書</a:t>
              </a:r>
              <a:endPara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91F8C3F-8DCB-3446-89B6-78C3717885D5}"/>
              </a:ext>
            </a:extLst>
          </p:cNvPr>
          <p:cNvGrpSpPr/>
          <p:nvPr/>
        </p:nvGrpSpPr>
        <p:grpSpPr>
          <a:xfrm>
            <a:off x="0" y="4491620"/>
            <a:ext cx="12369338" cy="2130656"/>
            <a:chOff x="0" y="4491620"/>
            <a:chExt cx="12369338" cy="2130656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77FF198B-4C6E-C500-12D6-51DA8EFE3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4814687"/>
              <a:ext cx="12192000" cy="1807589"/>
            </a:xfrm>
            <a:prstGeom prst="rect">
              <a:avLst/>
            </a:prstGeom>
          </p:spPr>
        </p:pic>
        <p:sp>
          <p:nvSpPr>
            <p:cNvPr id="22" name="文本框 18">
              <a:extLst>
                <a:ext uri="{FF2B5EF4-FFF2-40B4-BE49-F238E27FC236}">
                  <a16:creationId xmlns:a16="http://schemas.microsoft.com/office/drawing/2014/main" id="{E24190D7-B0F4-31A9-CDA7-BC2D003547A4}"/>
                </a:ext>
              </a:extLst>
            </p:cNvPr>
            <p:cNvSpPr txBox="1"/>
            <p:nvPr/>
          </p:nvSpPr>
          <p:spPr>
            <a:xfrm>
              <a:off x="11008824" y="4491620"/>
              <a:ext cx="1360514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資料庫畫面</a:t>
              </a:r>
              <a:endPara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23" name="文本框 18">
            <a:extLst>
              <a:ext uri="{FF2B5EF4-FFF2-40B4-BE49-F238E27FC236}">
                <a16:creationId xmlns:a16="http://schemas.microsoft.com/office/drawing/2014/main" id="{BB0706FA-354B-38E8-B6DE-3F8DE2BFB2D1}"/>
              </a:ext>
            </a:extLst>
          </p:cNvPr>
          <p:cNvSpPr txBox="1"/>
          <p:nvPr/>
        </p:nvSpPr>
        <p:spPr>
          <a:xfrm>
            <a:off x="6337069" y="4391879"/>
            <a:ext cx="2583386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利用爬蟲</a:t>
            </a: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+</a:t>
            </a: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迴圈</a:t>
            </a: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(</a:t>
            </a: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自動存入）</a:t>
            </a:r>
            <a:endParaRPr lang="zh-CN" altLang="en-US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9257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天氣搜尋－方法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F357A9DC-815B-5155-7648-9CBA4322E785}"/>
              </a:ext>
            </a:extLst>
          </p:cNvPr>
          <p:cNvSpPr txBox="1"/>
          <p:nvPr/>
        </p:nvSpPr>
        <p:spPr>
          <a:xfrm>
            <a:off x="494485" y="1411928"/>
            <a:ext cx="7028533" cy="377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和期中報告的差別？速度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CA98DC0-30EA-7FAD-F8C3-C9EA9DC9C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3" y="2454523"/>
            <a:ext cx="5820309" cy="3273924"/>
          </a:xfrm>
          <a:prstGeom prst="rect">
            <a:avLst/>
          </a:prstGeom>
          <a:ln w="28575">
            <a:solidFill>
              <a:schemeClr val="bg2">
                <a:lumMod val="10000"/>
              </a:schemeClr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B199118-AEA0-D7C6-ADFD-6E69F42AC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407" y="2454524"/>
            <a:ext cx="5820308" cy="3273923"/>
          </a:xfrm>
          <a:prstGeom prst="rect">
            <a:avLst/>
          </a:prstGeom>
          <a:ln w="28575">
            <a:solidFill>
              <a:schemeClr val="bg2">
                <a:lumMod val="10000"/>
              </a:schemeClr>
            </a:solidFill>
          </a:ln>
        </p:spPr>
      </p:pic>
      <p:sp>
        <p:nvSpPr>
          <p:cNvPr id="24" name="文本框 18">
            <a:extLst>
              <a:ext uri="{FF2B5EF4-FFF2-40B4-BE49-F238E27FC236}">
                <a16:creationId xmlns:a16="http://schemas.microsoft.com/office/drawing/2014/main" id="{6087680F-A9B1-10ED-1A6B-DF74660F6DA2}"/>
              </a:ext>
            </a:extLst>
          </p:cNvPr>
          <p:cNvSpPr txBox="1"/>
          <p:nvPr/>
        </p:nvSpPr>
        <p:spPr>
          <a:xfrm>
            <a:off x="6096000" y="2002257"/>
            <a:ext cx="73121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爬蟲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25" name="文本框 18">
            <a:extLst>
              <a:ext uri="{FF2B5EF4-FFF2-40B4-BE49-F238E27FC236}">
                <a16:creationId xmlns:a16="http://schemas.microsoft.com/office/drawing/2014/main" id="{6DF877C8-09ED-FCA8-ADB7-1358AC872231}"/>
              </a:ext>
            </a:extLst>
          </p:cNvPr>
          <p:cNvSpPr txBox="1"/>
          <p:nvPr/>
        </p:nvSpPr>
        <p:spPr>
          <a:xfrm>
            <a:off x="90813" y="2056534"/>
            <a:ext cx="1216006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資料庫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00073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天氣搜尋－方法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D56F271-6B8C-B6D7-4CBE-BF7334207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579" y="166255"/>
            <a:ext cx="4182225" cy="2352501"/>
          </a:xfrm>
          <a:prstGeom prst="rect">
            <a:avLst/>
          </a:prstGeom>
        </p:spPr>
      </p:pic>
      <p:sp>
        <p:nvSpPr>
          <p:cNvPr id="15" name="文本框 18">
            <a:extLst>
              <a:ext uri="{FF2B5EF4-FFF2-40B4-BE49-F238E27FC236}">
                <a16:creationId xmlns:a16="http://schemas.microsoft.com/office/drawing/2014/main" id="{F357A9DC-815B-5155-7648-9CBA4322E785}"/>
              </a:ext>
            </a:extLst>
          </p:cNvPr>
          <p:cNvSpPr txBox="1"/>
          <p:nvPr/>
        </p:nvSpPr>
        <p:spPr>
          <a:xfrm>
            <a:off x="494485" y="1640115"/>
            <a:ext cx="7017268" cy="377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前端：從資料庫獲得站別➞中央氣象局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API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搜尋➞與前端頁面相互應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1B15E16-EB23-38EF-05D8-BB4503750E84}"/>
              </a:ext>
            </a:extLst>
          </p:cNvPr>
          <p:cNvGrpSpPr/>
          <p:nvPr/>
        </p:nvGrpSpPr>
        <p:grpSpPr>
          <a:xfrm>
            <a:off x="0" y="2688249"/>
            <a:ext cx="16426188" cy="1092848"/>
            <a:chOff x="0" y="2688249"/>
            <a:chExt cx="16426188" cy="1092848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FC151FB9-8BF0-4A5C-E2A1-FB1482D0BCCF}"/>
                </a:ext>
              </a:extLst>
            </p:cNvPr>
            <p:cNvGrpSpPr/>
            <p:nvPr/>
          </p:nvGrpSpPr>
          <p:grpSpPr>
            <a:xfrm>
              <a:off x="0" y="2688249"/>
              <a:ext cx="12192000" cy="859528"/>
              <a:chOff x="0" y="2688249"/>
              <a:chExt cx="12192000" cy="859528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D018F567-0C96-FC56-B0F5-F43BFEE18F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2688249"/>
                <a:ext cx="12192000" cy="515419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9578A04D-297B-ACB3-C6F8-F450F0E33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3131604"/>
                <a:ext cx="12192000" cy="416173"/>
              </a:xfrm>
              <a:prstGeom prst="rect">
                <a:avLst/>
              </a:prstGeom>
            </p:spPr>
          </p:pic>
        </p:grpSp>
        <p:sp>
          <p:nvSpPr>
            <p:cNvPr id="24" name="文本框 18">
              <a:extLst>
                <a:ext uri="{FF2B5EF4-FFF2-40B4-BE49-F238E27FC236}">
                  <a16:creationId xmlns:a16="http://schemas.microsoft.com/office/drawing/2014/main" id="{CE21A8A2-3011-543A-F3E7-2E40346F994A}"/>
                </a:ext>
              </a:extLst>
            </p:cNvPr>
            <p:cNvSpPr txBox="1"/>
            <p:nvPr/>
          </p:nvSpPr>
          <p:spPr>
            <a:xfrm>
              <a:off x="9408920" y="3441068"/>
              <a:ext cx="7017268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請求</a:t>
              </a:r>
              <a:r>
                <a:rPr lang="en-US" altLang="zh-TW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API</a:t>
              </a: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獲得</a:t>
              </a:r>
              <a:r>
                <a:rPr lang="en-US" altLang="zh-TW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JSON</a:t>
              </a: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格式資料</a:t>
              </a:r>
              <a:endPara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25" name="箭號: 向下 24">
            <a:extLst>
              <a:ext uri="{FF2B5EF4-FFF2-40B4-BE49-F238E27FC236}">
                <a16:creationId xmlns:a16="http://schemas.microsoft.com/office/drawing/2014/main" id="{1A9FDCED-A767-2E2E-FC33-B00C274A1C01}"/>
              </a:ext>
            </a:extLst>
          </p:cNvPr>
          <p:cNvSpPr/>
          <p:nvPr/>
        </p:nvSpPr>
        <p:spPr>
          <a:xfrm>
            <a:off x="9050464" y="3647023"/>
            <a:ext cx="316348" cy="782202"/>
          </a:xfrm>
          <a:prstGeom prst="downArrow">
            <a:avLst>
              <a:gd name="adj1" fmla="val 60345"/>
              <a:gd name="adj2" fmla="val 51897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2E06BAE8-7A38-81E4-62F6-5459FFB9BD5B}"/>
              </a:ext>
            </a:extLst>
          </p:cNvPr>
          <p:cNvGrpSpPr/>
          <p:nvPr/>
        </p:nvGrpSpPr>
        <p:grpSpPr>
          <a:xfrm>
            <a:off x="8075956" y="4160626"/>
            <a:ext cx="4158152" cy="2183498"/>
            <a:chOff x="8075956" y="4160626"/>
            <a:chExt cx="4158152" cy="2183498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AEA33054-811D-1FC9-8368-A1439914E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75956" y="4496016"/>
              <a:ext cx="3924848" cy="1848108"/>
            </a:xfrm>
            <a:prstGeom prst="rect">
              <a:avLst/>
            </a:prstGeom>
          </p:spPr>
        </p:pic>
        <p:sp>
          <p:nvSpPr>
            <p:cNvPr id="28" name="文本框 18">
              <a:extLst>
                <a:ext uri="{FF2B5EF4-FFF2-40B4-BE49-F238E27FC236}">
                  <a16:creationId xmlns:a16="http://schemas.microsoft.com/office/drawing/2014/main" id="{E918BBDA-21C8-F61D-73F2-4A696B0F59FB}"/>
                </a:ext>
              </a:extLst>
            </p:cNvPr>
            <p:cNvSpPr txBox="1"/>
            <p:nvPr/>
          </p:nvSpPr>
          <p:spPr>
            <a:xfrm>
              <a:off x="10148973" y="4160626"/>
              <a:ext cx="2085135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正規表示法獲得資料</a:t>
              </a:r>
              <a:endPara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01B3E3AB-89F0-5123-61AF-0D9CD9BA516A}"/>
              </a:ext>
            </a:extLst>
          </p:cNvPr>
          <p:cNvSpPr/>
          <p:nvPr/>
        </p:nvSpPr>
        <p:spPr>
          <a:xfrm rot="5400000">
            <a:off x="7397619" y="4895218"/>
            <a:ext cx="316348" cy="742661"/>
          </a:xfrm>
          <a:prstGeom prst="downArrow">
            <a:avLst>
              <a:gd name="adj1" fmla="val 60345"/>
              <a:gd name="adj2" fmla="val 51897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64947409-34DD-6FE9-07A2-CAC6B3C0E24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2762" y="4224465"/>
            <a:ext cx="4789890" cy="2391209"/>
          </a:xfrm>
          <a:prstGeom prst="rect">
            <a:avLst/>
          </a:prstGeom>
        </p:spPr>
      </p:pic>
      <p:sp>
        <p:nvSpPr>
          <p:cNvPr id="32" name="文本框 18">
            <a:extLst>
              <a:ext uri="{FF2B5EF4-FFF2-40B4-BE49-F238E27FC236}">
                <a16:creationId xmlns:a16="http://schemas.microsoft.com/office/drawing/2014/main" id="{9F63BAA5-D53E-8B0B-94B9-3F1496E1E63E}"/>
              </a:ext>
            </a:extLst>
          </p:cNvPr>
          <p:cNvSpPr txBox="1"/>
          <p:nvPr/>
        </p:nvSpPr>
        <p:spPr>
          <a:xfrm>
            <a:off x="42108" y="4490221"/>
            <a:ext cx="3101923" cy="89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利用</a:t>
            </a: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EEL</a:t>
            </a:r>
          </a:p>
          <a:p>
            <a:pPr>
              <a:lnSpc>
                <a:spcPct val="150000"/>
              </a:lnSpc>
            </a:pP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python</a:t>
            </a: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資料➞</a:t>
            </a: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JavaScript</a:t>
            </a:r>
          </a:p>
          <a:p>
            <a:pPr>
              <a:lnSpc>
                <a:spcPct val="150000"/>
              </a:lnSpc>
            </a:pP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JavaScript</a:t>
            </a: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➞</a:t>
            </a:r>
            <a:r>
              <a:rPr lang="en-US" altLang="zh-TW" sz="1200" spc="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Html&amp;Css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81068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872531" y="1042596"/>
            <a:ext cx="2128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天氣搜尋－流程圖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AF537A4-ECD1-D6F4-D7DF-803B66EA57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0"/>
          <a:stretch/>
        </p:blipFill>
        <p:spPr>
          <a:xfrm>
            <a:off x="6269580" y="487186"/>
            <a:ext cx="5922420" cy="5825779"/>
          </a:xfrm>
          <a:prstGeom prst="rect">
            <a:avLst/>
          </a:prstGeom>
          <a:ln w="28575">
            <a:solidFill>
              <a:schemeClr val="tx2">
                <a:lumMod val="75000"/>
              </a:schemeClr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2968EA4-BA71-5ED8-753A-071821AE905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81" y="1864066"/>
            <a:ext cx="5922419" cy="4448899"/>
          </a:xfrm>
          <a:prstGeom prst="rect">
            <a:avLst/>
          </a:prstGeom>
          <a:ln w="28575">
            <a:solidFill>
              <a:schemeClr val="tx2">
                <a:lumMod val="75000"/>
              </a:schemeClr>
            </a:solidFill>
          </a:ln>
        </p:spPr>
      </p:pic>
      <p:sp>
        <p:nvSpPr>
          <p:cNvPr id="26" name="文本框 18">
            <a:extLst>
              <a:ext uri="{FF2B5EF4-FFF2-40B4-BE49-F238E27FC236}">
                <a16:creationId xmlns:a16="http://schemas.microsoft.com/office/drawing/2014/main" id="{CC9A6EB7-EAD7-A2F9-97AD-DFB17A73B2B5}"/>
              </a:ext>
            </a:extLst>
          </p:cNvPr>
          <p:cNvSpPr txBox="1"/>
          <p:nvPr/>
        </p:nvSpPr>
        <p:spPr>
          <a:xfrm>
            <a:off x="173581" y="6347957"/>
            <a:ext cx="2715490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爬蟲站別流程圖</a:t>
            </a:r>
            <a:endParaRPr lang="zh-CN" altLang="en-US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30" name="文本框 18">
            <a:extLst>
              <a:ext uri="{FF2B5EF4-FFF2-40B4-BE49-F238E27FC236}">
                <a16:creationId xmlns:a16="http://schemas.microsoft.com/office/drawing/2014/main" id="{C41FC5FE-9AC4-3F8E-F654-9E4CC463A497}"/>
              </a:ext>
            </a:extLst>
          </p:cNvPr>
          <p:cNvSpPr txBox="1"/>
          <p:nvPr/>
        </p:nvSpPr>
        <p:spPr>
          <a:xfrm>
            <a:off x="6203844" y="6312965"/>
            <a:ext cx="2715490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天氣抓取流程圖</a:t>
            </a:r>
            <a:endParaRPr lang="zh-CN" altLang="en-US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7658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37493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衣物辨識－展示辨識衣物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27CA66-5CF5-2D8F-6352-A3AFFFA20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698" y="1505642"/>
            <a:ext cx="9515302" cy="535235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453D95E-9772-9593-2D02-307F7A2C5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70" y="5344402"/>
            <a:ext cx="2448267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21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衣物辨識－展示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AE7F98B-CF76-5570-3DD6-397FFE9B9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85" y="1539456"/>
            <a:ext cx="4201697" cy="4275948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2C80016-54F5-8705-1185-E618C1176D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587"/>
          <a:stretch/>
        </p:blipFill>
        <p:spPr>
          <a:xfrm>
            <a:off x="1802011" y="4796465"/>
            <a:ext cx="3807017" cy="1691629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22CD533-DE9A-3609-CB2C-174D4F6B4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985" y="241068"/>
            <a:ext cx="4830664" cy="5194503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187B4F0-AF2F-B625-153D-82F662BBD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7525" y="4616724"/>
            <a:ext cx="4101781" cy="1281807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31063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衣物辨識－方法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958BA53-4578-05C7-0068-771929C73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099" y="0"/>
            <a:ext cx="2625811" cy="6858000"/>
          </a:xfrm>
          <a:prstGeom prst="rect">
            <a:avLst/>
          </a:prstGeom>
        </p:spPr>
      </p:pic>
      <p:sp>
        <p:nvSpPr>
          <p:cNvPr id="20" name="文本框 18">
            <a:extLst>
              <a:ext uri="{FF2B5EF4-FFF2-40B4-BE49-F238E27FC236}">
                <a16:creationId xmlns:a16="http://schemas.microsoft.com/office/drawing/2014/main" id="{6BC3EFD3-DAA1-F595-6FCB-C9331780A11B}"/>
              </a:ext>
            </a:extLst>
          </p:cNvPr>
          <p:cNvSpPr txBox="1"/>
          <p:nvPr/>
        </p:nvSpPr>
        <p:spPr>
          <a:xfrm>
            <a:off x="8644609" y="6476742"/>
            <a:ext cx="1216006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Label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E448AC4F-AB58-E4DD-7F7E-20375F474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71" y="2920391"/>
            <a:ext cx="8164277" cy="2206561"/>
          </a:xfrm>
          <a:prstGeom prst="rect">
            <a:avLst/>
          </a:prstGeom>
        </p:spPr>
      </p:pic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393D8534-4A8F-07EC-3FB5-6ED297D0B462}"/>
              </a:ext>
            </a:extLst>
          </p:cNvPr>
          <p:cNvSpPr/>
          <p:nvPr/>
        </p:nvSpPr>
        <p:spPr>
          <a:xfrm>
            <a:off x="8730047" y="3784340"/>
            <a:ext cx="624391" cy="4786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A240621-BFD5-5AB9-82C4-E763C9E399CB}"/>
              </a:ext>
            </a:extLst>
          </p:cNvPr>
          <p:cNvSpPr txBox="1"/>
          <p:nvPr/>
        </p:nvSpPr>
        <p:spPr>
          <a:xfrm>
            <a:off x="328671" y="2482176"/>
            <a:ext cx="6176356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訓練集：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Kaggle ( Clothing dataset ) </a:t>
            </a:r>
          </a:p>
        </p:txBody>
      </p:sp>
    </p:spTree>
    <p:extLst>
      <p:ext uri="{BB962C8B-B14F-4D97-AF65-F5344CB8AC3E}">
        <p14:creationId xmlns:p14="http://schemas.microsoft.com/office/powerpoint/2010/main" val="1143655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衣物辨識－模型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41F38DE-BDEC-476D-D00D-734129AFAA56}"/>
              </a:ext>
            </a:extLst>
          </p:cNvPr>
          <p:cNvSpPr txBox="1"/>
          <p:nvPr/>
        </p:nvSpPr>
        <p:spPr>
          <a:xfrm>
            <a:off x="6714415" y="293901"/>
            <a:ext cx="3378200" cy="422552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ysClr val="windowText" lastClr="00000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增加訓練集 </a:t>
            </a:r>
            <a:r>
              <a:rPr lang="en-US" altLang="zh-TW" sz="1600" b="1" spc="400" dirty="0">
                <a:solidFill>
                  <a:sysClr val="windowText" lastClr="00000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transforms</a:t>
            </a:r>
            <a:endParaRPr lang="en-US" altLang="zh-TW" sz="1400" b="1" spc="400" dirty="0">
              <a:solidFill>
                <a:sysClr val="windowText" lastClr="000000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DD1F9C0-7A8A-D26A-FCF5-26E3C980C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04" y="4457233"/>
            <a:ext cx="2990073" cy="221108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72CBE15-189C-976F-7BAA-123D7A308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81" y="1709368"/>
            <a:ext cx="2990073" cy="2337112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5685D6E2-554F-F7EF-5502-4DEF5315C226}"/>
              </a:ext>
            </a:extLst>
          </p:cNvPr>
          <p:cNvGrpSpPr/>
          <p:nvPr/>
        </p:nvGrpSpPr>
        <p:grpSpPr>
          <a:xfrm>
            <a:off x="5879121" y="1030670"/>
            <a:ext cx="4979065" cy="4080923"/>
            <a:chOff x="5879121" y="1030670"/>
            <a:chExt cx="4979065" cy="408092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E8BFBD8-EB80-E9BF-06CA-08E2D2317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8845" y="1411928"/>
              <a:ext cx="4909341" cy="3699665"/>
            </a:xfrm>
            <a:prstGeom prst="rect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6C8BA7EB-44B6-0BA7-7C8F-124A9EBC8A45}"/>
                </a:ext>
              </a:extLst>
            </p:cNvPr>
            <p:cNvSpPr txBox="1"/>
            <p:nvPr/>
          </p:nvSpPr>
          <p:spPr>
            <a:xfrm>
              <a:off x="5879121" y="1030670"/>
              <a:ext cx="784929" cy="3812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</a:pPr>
              <a:r>
                <a:rPr lang="zh-TW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</a:rPr>
                <a:t>模型</a:t>
              </a:r>
              <a:endPara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7ECD4F39-7759-3CB8-5A07-AE2816068514}"/>
              </a:ext>
            </a:extLst>
          </p:cNvPr>
          <p:cNvGrpSpPr/>
          <p:nvPr/>
        </p:nvGrpSpPr>
        <p:grpSpPr>
          <a:xfrm>
            <a:off x="4780285" y="5372145"/>
            <a:ext cx="7162266" cy="1238628"/>
            <a:chOff x="4780285" y="5372145"/>
            <a:chExt cx="7162266" cy="1238628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390AB9E9-EE79-933B-20F3-E30950BC3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4488" y="5753403"/>
              <a:ext cx="7078063" cy="857370"/>
            </a:xfrm>
            <a:prstGeom prst="rect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DE646937-49AF-CB9A-0CCF-475BC1EEA94E}"/>
                </a:ext>
              </a:extLst>
            </p:cNvPr>
            <p:cNvSpPr txBox="1"/>
            <p:nvPr/>
          </p:nvSpPr>
          <p:spPr>
            <a:xfrm>
              <a:off x="4780285" y="5372145"/>
              <a:ext cx="784929" cy="3812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</a:pPr>
              <a:r>
                <a:rPr lang="zh-TW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</a:rPr>
                <a:t>結果</a:t>
              </a:r>
              <a:endPara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endParaRPr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B139F5D-D549-5882-C387-62E805D3A3AC}"/>
              </a:ext>
            </a:extLst>
          </p:cNvPr>
          <p:cNvSpPr txBox="1"/>
          <p:nvPr/>
        </p:nvSpPr>
        <p:spPr>
          <a:xfrm>
            <a:off x="3652977" y="1559420"/>
            <a:ext cx="2144346" cy="1027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成功率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accuracy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val_accuracy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0D3120F-333D-0559-5BBF-1F2ED1C65269}"/>
              </a:ext>
            </a:extLst>
          </p:cNvPr>
          <p:cNvSpPr txBox="1"/>
          <p:nvPr/>
        </p:nvSpPr>
        <p:spPr>
          <a:xfrm>
            <a:off x="3678037" y="4153927"/>
            <a:ext cx="1471015" cy="1027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損失率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loss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val_loss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2730D9E5-208E-E887-8A46-1F6C0F6BCC4E}"/>
              </a:ext>
            </a:extLst>
          </p:cNvPr>
          <p:cNvSpPr/>
          <p:nvPr/>
        </p:nvSpPr>
        <p:spPr>
          <a:xfrm rot="5400000">
            <a:off x="8091319" y="1007894"/>
            <a:ext cx="624391" cy="4786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84D10D57-059E-F543-13DB-0C5FAB86EB8D}"/>
              </a:ext>
            </a:extLst>
          </p:cNvPr>
          <p:cNvSpPr/>
          <p:nvPr/>
        </p:nvSpPr>
        <p:spPr>
          <a:xfrm rot="5400000">
            <a:off x="8091321" y="5079212"/>
            <a:ext cx="624391" cy="4786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011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/>
      <p:bldP spid="26" grpId="0"/>
      <p:bldP spid="16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衣物辨識－顏色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45E49BA9-7309-6507-D8DA-D3100E44F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007" y="662293"/>
            <a:ext cx="4201697" cy="4275948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E1861693-456A-2869-249E-54F54BA8BFBE}"/>
              </a:ext>
            </a:extLst>
          </p:cNvPr>
          <p:cNvSpPr txBox="1"/>
          <p:nvPr/>
        </p:nvSpPr>
        <p:spPr>
          <a:xfrm>
            <a:off x="494485" y="1792220"/>
            <a:ext cx="6176356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抓取攝像頭影像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➞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BGR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轉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HSV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8084721-5654-E9EC-E5E1-833D94310D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98882"/>
              </p:ext>
            </p:extLst>
          </p:nvPr>
        </p:nvGraphicFramePr>
        <p:xfrm>
          <a:off x="494485" y="2464931"/>
          <a:ext cx="5482368" cy="371817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70592">
                  <a:extLst>
                    <a:ext uri="{9D8B030D-6E8A-4147-A177-3AD203B41FA5}">
                      <a16:colId xmlns:a16="http://schemas.microsoft.com/office/drawing/2014/main" val="1247625582"/>
                    </a:ext>
                  </a:extLst>
                </a:gridCol>
                <a:gridCol w="1370592">
                  <a:extLst>
                    <a:ext uri="{9D8B030D-6E8A-4147-A177-3AD203B41FA5}">
                      <a16:colId xmlns:a16="http://schemas.microsoft.com/office/drawing/2014/main" val="456212649"/>
                    </a:ext>
                  </a:extLst>
                </a:gridCol>
                <a:gridCol w="1370592">
                  <a:extLst>
                    <a:ext uri="{9D8B030D-6E8A-4147-A177-3AD203B41FA5}">
                      <a16:colId xmlns:a16="http://schemas.microsoft.com/office/drawing/2014/main" val="3057047071"/>
                    </a:ext>
                  </a:extLst>
                </a:gridCol>
                <a:gridCol w="1370592">
                  <a:extLst>
                    <a:ext uri="{9D8B030D-6E8A-4147-A177-3AD203B41FA5}">
                      <a16:colId xmlns:a16="http://schemas.microsoft.com/office/drawing/2014/main" val="1585511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1"/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H</a:t>
                      </a:r>
                      <a:endParaRPr lang="zh-TW" altLang="en-US" sz="1400" kern="1200" spc="400" dirty="0">
                        <a:solidFill>
                          <a:schemeClr val="bg1"/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1"/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S</a:t>
                      </a:r>
                      <a:endParaRPr lang="zh-TW" altLang="en-US" sz="1400" kern="1200" spc="400" dirty="0">
                        <a:solidFill>
                          <a:schemeClr val="bg1"/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1"/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V</a:t>
                      </a:r>
                      <a:endParaRPr lang="zh-TW" altLang="en-US" sz="1400" kern="1200" spc="400" dirty="0">
                        <a:solidFill>
                          <a:schemeClr val="bg1"/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1"/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Color</a:t>
                      </a:r>
                      <a:endParaRPr lang="zh-TW" altLang="en-US" sz="1400" kern="1200" spc="400" dirty="0">
                        <a:solidFill>
                          <a:schemeClr val="bg1"/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93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x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x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&lt; 50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364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x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&lt;20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99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&lt;5</a:t>
                      </a:r>
                      <a:b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</a:b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&gt;=167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&gt;=20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&gt;50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34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&lt;22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&gt;=20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&gt;50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282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&lt;33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&gt;=20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&gt;50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96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&lt;94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&gt;=20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&gt;50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GREEN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91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&lt;131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&gt;=20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&gt;50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5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&lt;167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&gt;=20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&gt;50</a:t>
                      </a:r>
                      <a:endParaRPr lang="zh-TW" altLang="en-US" sz="1400" kern="1200" spc="40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CJK TC Medium" panose="020B0600000000000000" pitchFamily="34" charset="-120"/>
                        <a:ea typeface="Noto Sans CJK TC Medium" panose="020B0600000000000000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spc="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CJK TC Medium" panose="020B0600000000000000" pitchFamily="34" charset="-120"/>
                          <a:ea typeface="Noto Sans CJK TC Medium" panose="020B0600000000000000" pitchFamily="34" charset="-120"/>
                          <a:cs typeface="+mn-ea"/>
                        </a:rPr>
                        <a:t>PURPLE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604877"/>
                  </a:ext>
                </a:extLst>
              </a:tr>
            </a:tbl>
          </a:graphicData>
        </a:graphic>
      </p:graphicFrame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A3228BC4-3D8D-19D3-2C21-5F05E595ED71}"/>
              </a:ext>
            </a:extLst>
          </p:cNvPr>
          <p:cNvSpPr/>
          <p:nvPr/>
        </p:nvSpPr>
        <p:spPr>
          <a:xfrm rot="20952124">
            <a:off x="6171993" y="2347684"/>
            <a:ext cx="2914452" cy="4786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9C4FC490-E80F-B423-E673-EF981408C757}"/>
              </a:ext>
            </a:extLst>
          </p:cNvPr>
          <p:cNvSpPr/>
          <p:nvPr/>
        </p:nvSpPr>
        <p:spPr>
          <a:xfrm>
            <a:off x="9253396" y="1803561"/>
            <a:ext cx="739833" cy="73983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4AC56138-7CCC-116C-7303-DAB4D6A3D2F8}"/>
              </a:ext>
            </a:extLst>
          </p:cNvPr>
          <p:cNvSpPr/>
          <p:nvPr/>
        </p:nvSpPr>
        <p:spPr>
          <a:xfrm>
            <a:off x="6055128" y="5775779"/>
            <a:ext cx="1498879" cy="4786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A7B6056-11F2-11F0-D6AB-42A6B4C17CE9}"/>
              </a:ext>
            </a:extLst>
          </p:cNvPr>
          <p:cNvSpPr/>
          <p:nvPr/>
        </p:nvSpPr>
        <p:spPr>
          <a:xfrm>
            <a:off x="7711079" y="5826375"/>
            <a:ext cx="3986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對資料庫存入樣式、顏色等資訊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5857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3" grpId="0" animBg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硬體架構－方法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19B0A10-DDD4-2BD9-4419-11B122BCD07E}"/>
              </a:ext>
            </a:extLst>
          </p:cNvPr>
          <p:cNvSpPr/>
          <p:nvPr/>
        </p:nvSpPr>
        <p:spPr>
          <a:xfrm>
            <a:off x="219252" y="3886948"/>
            <a:ext cx="11543258" cy="2826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形 9" descr="襯衫 以實心填滿">
            <a:extLst>
              <a:ext uri="{FF2B5EF4-FFF2-40B4-BE49-F238E27FC236}">
                <a16:creationId xmlns:a16="http://schemas.microsoft.com/office/drawing/2014/main" id="{A52590E7-0546-89BD-804C-F82CB9200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485" y="4384429"/>
            <a:ext cx="914400" cy="9144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05B8914-24B1-A047-090D-CA5F9A45812B}"/>
              </a:ext>
            </a:extLst>
          </p:cNvPr>
          <p:cNvSpPr/>
          <p:nvPr/>
        </p:nvSpPr>
        <p:spPr>
          <a:xfrm>
            <a:off x="4746567" y="3886948"/>
            <a:ext cx="825731" cy="2826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6939DC7-902D-9B40-D05D-894EFA6F3A84}"/>
              </a:ext>
            </a:extLst>
          </p:cNvPr>
          <p:cNvSpPr/>
          <p:nvPr/>
        </p:nvSpPr>
        <p:spPr>
          <a:xfrm>
            <a:off x="7164186" y="3886947"/>
            <a:ext cx="825731" cy="2826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6409335-6661-E386-1F28-B94703D17179}"/>
              </a:ext>
            </a:extLst>
          </p:cNvPr>
          <p:cNvSpPr/>
          <p:nvPr/>
        </p:nvSpPr>
        <p:spPr>
          <a:xfrm>
            <a:off x="9581805" y="3886947"/>
            <a:ext cx="825731" cy="2826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1F91A83-3E8E-BAC8-859D-B0A5B8A48BBB}"/>
              </a:ext>
            </a:extLst>
          </p:cNvPr>
          <p:cNvSpPr txBox="1"/>
          <p:nvPr/>
        </p:nvSpPr>
        <p:spPr>
          <a:xfrm>
            <a:off x="7577051" y="3481470"/>
            <a:ext cx="4061574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利用微</a:t>
            </a:r>
            <a:r>
              <a:rPr lang="zh-TW" altLang="en-US" sz="1400" spc="40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動開關，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做到控制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DC69F76-5D00-88A7-F5DE-75590BDEB80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3782" y="-89407"/>
            <a:ext cx="2986538" cy="1956949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A1236F81-38A5-6380-A8FC-574E6E2117A2}"/>
              </a:ext>
            </a:extLst>
          </p:cNvPr>
          <p:cNvSpPr txBox="1"/>
          <p:nvPr/>
        </p:nvSpPr>
        <p:spPr>
          <a:xfrm>
            <a:off x="8170993" y="179277"/>
            <a:ext cx="4208016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結合伺服馬達，對衣物存儲或拿取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422F74-1705-EA39-9392-441D947DBB2D}"/>
              </a:ext>
            </a:extLst>
          </p:cNvPr>
          <p:cNvSpPr/>
          <p:nvPr/>
        </p:nvSpPr>
        <p:spPr>
          <a:xfrm>
            <a:off x="219251" y="1642368"/>
            <a:ext cx="1464868" cy="4941119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2B1BFA8-2360-1E2C-30AB-A7D246982B79}"/>
              </a:ext>
            </a:extLst>
          </p:cNvPr>
          <p:cNvSpPr txBox="1"/>
          <p:nvPr/>
        </p:nvSpPr>
        <p:spPr>
          <a:xfrm>
            <a:off x="1796070" y="1548365"/>
            <a:ext cx="4595851" cy="1673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檢視口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1.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拍照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+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辨識衣服存入資料庫</a:t>
            </a:r>
            <a:b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</a:b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(ex. 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短袖、藍）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2.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獲得空餘位置的資訊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3.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啟動履帶輸送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pic>
        <p:nvPicPr>
          <p:cNvPr id="21" name="圖形 20" descr="相機 以實心填滿">
            <a:extLst>
              <a:ext uri="{FF2B5EF4-FFF2-40B4-BE49-F238E27FC236}">
                <a16:creationId xmlns:a16="http://schemas.microsoft.com/office/drawing/2014/main" id="{A2DB0AB7-EDDB-6352-7883-1F9442692F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96070" y="3094168"/>
            <a:ext cx="811958" cy="8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52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48148E-6 L 0.54349 1.48148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349 1.48148E-6 L 0.54349 -0.404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349 -0.4044 L 0.54349 -4.81481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349 1.48148E-6 L -4.58333E-6 1.48148E-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/>
      <p:bldP spid="15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6">
            <a:extLst>
              <a:ext uri="{FF2B5EF4-FFF2-40B4-BE49-F238E27FC236}">
                <a16:creationId xmlns:a16="http://schemas.microsoft.com/office/drawing/2014/main" id="{B47E4275-5E09-47E6-55F4-D9EE52E32A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4F1D8ED2-7231-A43E-CEB0-D226552D92F2}"/>
              </a:ext>
            </a:extLst>
          </p:cNvPr>
          <p:cNvGrpSpPr/>
          <p:nvPr/>
        </p:nvGrpSpPr>
        <p:grpSpPr>
          <a:xfrm>
            <a:off x="825502" y="561115"/>
            <a:ext cx="6348380" cy="1157625"/>
            <a:chOff x="825503" y="561115"/>
            <a:chExt cx="3573175" cy="1240068"/>
          </a:xfrm>
        </p:grpSpPr>
        <p:sp>
          <p:nvSpPr>
            <p:cNvPr id="4" name="矩形 3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1831C9F2-F441-425F-877D-67F12DCCB345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CN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1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5" name="Rectangle 70">
              <a:extLst>
                <a:ext uri="{FF2B5EF4-FFF2-40B4-BE49-F238E27FC236}">
                  <a16:creationId xmlns:a16="http://schemas.microsoft.com/office/drawing/2014/main" id="{714ABC5B-D190-4270-9F7A-18AD1D954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6" y="867937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研究動機與目的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B0FB23FD-27E9-C936-BABD-1A879C4C4BC5}"/>
              </a:ext>
            </a:extLst>
          </p:cNvPr>
          <p:cNvSpPr/>
          <p:nvPr/>
        </p:nvSpPr>
        <p:spPr>
          <a:xfrm>
            <a:off x="9410007" y="241069"/>
            <a:ext cx="2394339" cy="617820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目</a:t>
            </a:r>
            <a:endParaRPr lang="en-US" altLang="zh-TW" sz="7000" b="1" dirty="0">
              <a:solidFill>
                <a:schemeClr val="tx1">
                  <a:lumMod val="85000"/>
                  <a:lumOff val="1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algn="ctr"/>
            <a:r>
              <a:rPr lang="zh-TW" altLang="en-US" sz="7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錄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903C8F2-B679-5B08-6AA5-7A5BC227F36E}"/>
              </a:ext>
            </a:extLst>
          </p:cNvPr>
          <p:cNvGrpSpPr/>
          <p:nvPr/>
        </p:nvGrpSpPr>
        <p:grpSpPr>
          <a:xfrm>
            <a:off x="825502" y="1918954"/>
            <a:ext cx="6348381" cy="1157625"/>
            <a:chOff x="825503" y="561115"/>
            <a:chExt cx="3573176" cy="1240068"/>
          </a:xfrm>
        </p:grpSpPr>
        <p:sp>
          <p:nvSpPr>
            <p:cNvPr id="20" name="矩形 19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7B194CA2-D44C-C2C5-E056-77A0C2F283A5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2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21" name="Rectangle 70">
              <a:extLst>
                <a:ext uri="{FF2B5EF4-FFF2-40B4-BE49-F238E27FC236}">
                  <a16:creationId xmlns:a16="http://schemas.microsoft.com/office/drawing/2014/main" id="{88D4F1D1-0ECB-2DE1-A6D5-FE87BD5BF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7" y="871789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研究方法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B3DFA64-4B35-1DA7-9439-898448BB5F84}"/>
              </a:ext>
            </a:extLst>
          </p:cNvPr>
          <p:cNvGrpSpPr/>
          <p:nvPr/>
        </p:nvGrpSpPr>
        <p:grpSpPr>
          <a:xfrm>
            <a:off x="825502" y="3229090"/>
            <a:ext cx="6348381" cy="1157625"/>
            <a:chOff x="825503" y="561115"/>
            <a:chExt cx="3573176" cy="1240068"/>
          </a:xfrm>
        </p:grpSpPr>
        <p:sp>
          <p:nvSpPr>
            <p:cNvPr id="23" name="矩形 2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71FB846D-4293-9336-A981-D1F15FEFF01C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3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24" name="Rectangle 70">
              <a:extLst>
                <a:ext uri="{FF2B5EF4-FFF2-40B4-BE49-F238E27FC236}">
                  <a16:creationId xmlns:a16="http://schemas.microsoft.com/office/drawing/2014/main" id="{1E1B8578-168B-FFB4-63EB-AAADB2021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7" y="867937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目前進度流程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56CF399-68F4-EE66-2C39-9D59A7C52ED3}"/>
              </a:ext>
            </a:extLst>
          </p:cNvPr>
          <p:cNvGrpSpPr/>
          <p:nvPr/>
        </p:nvGrpSpPr>
        <p:grpSpPr>
          <a:xfrm>
            <a:off x="825502" y="4537558"/>
            <a:ext cx="6348381" cy="1157625"/>
            <a:chOff x="825503" y="561115"/>
            <a:chExt cx="3573176" cy="1240068"/>
          </a:xfrm>
        </p:grpSpPr>
        <p:sp>
          <p:nvSpPr>
            <p:cNvPr id="13" name="矩形 1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80D4F0B6-6E15-68B5-B9A4-2E9AA054BF30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4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14" name="Rectangle 70">
              <a:extLst>
                <a:ext uri="{FF2B5EF4-FFF2-40B4-BE49-F238E27FC236}">
                  <a16:creationId xmlns:a16="http://schemas.microsoft.com/office/drawing/2014/main" id="{6A280DC0-FA07-6FA7-8D45-41FDD9B12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7" y="867937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總結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641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437B110-D40B-4DE7-C4A8-898C13A78C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85590" y="2220927"/>
            <a:ext cx="3784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目前進度流程</a:t>
            </a:r>
            <a:endParaRPr lang="zh-CN" altLang="en-US" sz="36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85590" y="3078748"/>
            <a:ext cx="5104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流程甘特圖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86668" y="1851783"/>
            <a:ext cx="45719" cy="2529506"/>
          </a:xfrm>
          <a:custGeom>
            <a:avLst/>
            <a:gdLst>
              <a:gd name="connsiteX0" fmla="*/ 0 w 45719"/>
              <a:gd name="connsiteY0" fmla="*/ 0 h 2529506"/>
              <a:gd name="connsiteX1" fmla="*/ 45719 w 45719"/>
              <a:gd name="connsiteY1" fmla="*/ 0 h 2529506"/>
              <a:gd name="connsiteX2" fmla="*/ 45719 w 45719"/>
              <a:gd name="connsiteY2" fmla="*/ 556491 h 2529506"/>
              <a:gd name="connsiteX3" fmla="*/ 45719 w 45719"/>
              <a:gd name="connsiteY3" fmla="*/ 1214163 h 2529506"/>
              <a:gd name="connsiteX4" fmla="*/ 45719 w 45719"/>
              <a:gd name="connsiteY4" fmla="*/ 1897130 h 2529506"/>
              <a:gd name="connsiteX5" fmla="*/ 45719 w 45719"/>
              <a:gd name="connsiteY5" fmla="*/ 2529506 h 2529506"/>
              <a:gd name="connsiteX6" fmla="*/ 0 w 45719"/>
              <a:gd name="connsiteY6" fmla="*/ 2529506 h 2529506"/>
              <a:gd name="connsiteX7" fmla="*/ 0 w 45719"/>
              <a:gd name="connsiteY7" fmla="*/ 1897130 h 2529506"/>
              <a:gd name="connsiteX8" fmla="*/ 0 w 45719"/>
              <a:gd name="connsiteY8" fmla="*/ 1315343 h 2529506"/>
              <a:gd name="connsiteX9" fmla="*/ 0 w 45719"/>
              <a:gd name="connsiteY9" fmla="*/ 657672 h 2529506"/>
              <a:gd name="connsiteX10" fmla="*/ 0 w 45719"/>
              <a:gd name="connsiteY10" fmla="*/ 0 h 252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2529506" fill="none" extrusionOk="0">
                <a:moveTo>
                  <a:pt x="0" y="0"/>
                </a:moveTo>
                <a:cubicBezTo>
                  <a:pt x="17786" y="-1838"/>
                  <a:pt x="25749" y="-391"/>
                  <a:pt x="45719" y="0"/>
                </a:cubicBezTo>
                <a:cubicBezTo>
                  <a:pt x="66353" y="129798"/>
                  <a:pt x="18713" y="286946"/>
                  <a:pt x="45719" y="556491"/>
                </a:cubicBezTo>
                <a:cubicBezTo>
                  <a:pt x="72725" y="826036"/>
                  <a:pt x="13689" y="949818"/>
                  <a:pt x="45719" y="1214163"/>
                </a:cubicBezTo>
                <a:cubicBezTo>
                  <a:pt x="77749" y="1478508"/>
                  <a:pt x="44229" y="1558064"/>
                  <a:pt x="45719" y="1897130"/>
                </a:cubicBezTo>
                <a:cubicBezTo>
                  <a:pt x="47209" y="2236196"/>
                  <a:pt x="38124" y="2398746"/>
                  <a:pt x="45719" y="2529506"/>
                </a:cubicBezTo>
                <a:cubicBezTo>
                  <a:pt x="25971" y="2531345"/>
                  <a:pt x="11511" y="2530701"/>
                  <a:pt x="0" y="2529506"/>
                </a:cubicBezTo>
                <a:cubicBezTo>
                  <a:pt x="-23419" y="2397577"/>
                  <a:pt x="11517" y="2197445"/>
                  <a:pt x="0" y="1897130"/>
                </a:cubicBezTo>
                <a:cubicBezTo>
                  <a:pt x="-11517" y="1596815"/>
                  <a:pt x="1116" y="1535859"/>
                  <a:pt x="0" y="1315343"/>
                </a:cubicBezTo>
                <a:cubicBezTo>
                  <a:pt x="-1116" y="1094827"/>
                  <a:pt x="15690" y="825370"/>
                  <a:pt x="0" y="657672"/>
                </a:cubicBezTo>
                <a:cubicBezTo>
                  <a:pt x="-15690" y="489974"/>
                  <a:pt x="-8042" y="287261"/>
                  <a:pt x="0" y="0"/>
                </a:cubicBezTo>
                <a:close/>
              </a:path>
              <a:path w="45719" h="2529506" stroke="0" extrusionOk="0">
                <a:moveTo>
                  <a:pt x="0" y="0"/>
                </a:moveTo>
                <a:cubicBezTo>
                  <a:pt x="11779" y="-425"/>
                  <a:pt x="30004" y="196"/>
                  <a:pt x="45719" y="0"/>
                </a:cubicBezTo>
                <a:cubicBezTo>
                  <a:pt x="55692" y="196601"/>
                  <a:pt x="44991" y="438004"/>
                  <a:pt x="45719" y="682967"/>
                </a:cubicBezTo>
                <a:cubicBezTo>
                  <a:pt x="46447" y="927930"/>
                  <a:pt x="59067" y="1082071"/>
                  <a:pt x="45719" y="1290048"/>
                </a:cubicBezTo>
                <a:cubicBezTo>
                  <a:pt x="32371" y="1498025"/>
                  <a:pt x="20566" y="1729068"/>
                  <a:pt x="45719" y="1973015"/>
                </a:cubicBezTo>
                <a:cubicBezTo>
                  <a:pt x="70872" y="2216962"/>
                  <a:pt x="20392" y="2361725"/>
                  <a:pt x="45719" y="2529506"/>
                </a:cubicBezTo>
                <a:cubicBezTo>
                  <a:pt x="23415" y="2529774"/>
                  <a:pt x="18465" y="2528950"/>
                  <a:pt x="0" y="2529506"/>
                </a:cubicBezTo>
                <a:cubicBezTo>
                  <a:pt x="18309" y="2241217"/>
                  <a:pt x="25171" y="2168382"/>
                  <a:pt x="0" y="1922425"/>
                </a:cubicBezTo>
                <a:cubicBezTo>
                  <a:pt x="-25171" y="1676468"/>
                  <a:pt x="18497" y="1568848"/>
                  <a:pt x="0" y="1315343"/>
                </a:cubicBezTo>
                <a:cubicBezTo>
                  <a:pt x="-18497" y="1061838"/>
                  <a:pt x="16950" y="850825"/>
                  <a:pt x="0" y="708262"/>
                </a:cubicBezTo>
                <a:cubicBezTo>
                  <a:pt x="-16950" y="565699"/>
                  <a:pt x="13260" y="209151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447416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9C979F-E4A8-B095-652C-90ABCA52C735}"/>
              </a:ext>
            </a:extLst>
          </p:cNvPr>
          <p:cNvSpPr/>
          <p:nvPr/>
        </p:nvSpPr>
        <p:spPr>
          <a:xfrm>
            <a:off x="2996610" y="2220927"/>
            <a:ext cx="1836855" cy="1721839"/>
          </a:xfrm>
          <a:custGeom>
            <a:avLst/>
            <a:gdLst>
              <a:gd name="connsiteX0" fmla="*/ 0 w 1836855"/>
              <a:gd name="connsiteY0" fmla="*/ 286979 h 1721839"/>
              <a:gd name="connsiteX1" fmla="*/ 286979 w 1836855"/>
              <a:gd name="connsiteY1" fmla="*/ 0 h 1721839"/>
              <a:gd name="connsiteX2" fmla="*/ 1549876 w 1836855"/>
              <a:gd name="connsiteY2" fmla="*/ 0 h 1721839"/>
              <a:gd name="connsiteX3" fmla="*/ 1836855 w 1836855"/>
              <a:gd name="connsiteY3" fmla="*/ 286979 h 1721839"/>
              <a:gd name="connsiteX4" fmla="*/ 1836855 w 1836855"/>
              <a:gd name="connsiteY4" fmla="*/ 1434860 h 1721839"/>
              <a:gd name="connsiteX5" fmla="*/ 1549876 w 1836855"/>
              <a:gd name="connsiteY5" fmla="*/ 1721839 h 1721839"/>
              <a:gd name="connsiteX6" fmla="*/ 286979 w 1836855"/>
              <a:gd name="connsiteY6" fmla="*/ 1721839 h 1721839"/>
              <a:gd name="connsiteX7" fmla="*/ 0 w 1836855"/>
              <a:gd name="connsiteY7" fmla="*/ 1434860 h 1721839"/>
              <a:gd name="connsiteX8" fmla="*/ 0 w 1836855"/>
              <a:gd name="connsiteY8" fmla="*/ 286979 h 172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6855" h="1721839" extrusionOk="0">
                <a:moveTo>
                  <a:pt x="0" y="286979"/>
                </a:moveTo>
                <a:cubicBezTo>
                  <a:pt x="2923" y="137577"/>
                  <a:pt x="109738" y="-10988"/>
                  <a:pt x="286979" y="0"/>
                </a:cubicBezTo>
                <a:cubicBezTo>
                  <a:pt x="478191" y="-75775"/>
                  <a:pt x="975139" y="68082"/>
                  <a:pt x="1549876" y="0"/>
                </a:cubicBezTo>
                <a:cubicBezTo>
                  <a:pt x="1703020" y="-29923"/>
                  <a:pt x="1839221" y="107704"/>
                  <a:pt x="1836855" y="286979"/>
                </a:cubicBezTo>
                <a:cubicBezTo>
                  <a:pt x="1814737" y="531155"/>
                  <a:pt x="1853239" y="1274689"/>
                  <a:pt x="1836855" y="1434860"/>
                </a:cubicBezTo>
                <a:cubicBezTo>
                  <a:pt x="1832937" y="1601988"/>
                  <a:pt x="1709340" y="1727901"/>
                  <a:pt x="1549876" y="1721839"/>
                </a:cubicBezTo>
                <a:cubicBezTo>
                  <a:pt x="1383707" y="1829486"/>
                  <a:pt x="840978" y="1758975"/>
                  <a:pt x="286979" y="1721839"/>
                </a:cubicBezTo>
                <a:cubicBezTo>
                  <a:pt x="124582" y="1730370"/>
                  <a:pt x="355" y="1613662"/>
                  <a:pt x="0" y="1434860"/>
                </a:cubicBezTo>
                <a:cubicBezTo>
                  <a:pt x="-25232" y="1196913"/>
                  <a:pt x="-57944" y="690417"/>
                  <a:pt x="0" y="286979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0334153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solidFill>
                  <a:schemeClr val="tx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3</a:t>
            </a:r>
            <a:endParaRPr lang="zh-TW" altLang="en-US" sz="6000" b="1" dirty="0">
              <a:solidFill>
                <a:schemeClr val="tx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4414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目前進度流程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9D0AFB9-A53A-ECD8-DB41-BBCE9BF10C05}"/>
              </a:ext>
            </a:extLst>
          </p:cNvPr>
          <p:cNvSpPr/>
          <p:nvPr/>
        </p:nvSpPr>
        <p:spPr>
          <a:xfrm>
            <a:off x="1113600" y="1042596"/>
            <a:ext cx="4424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甘特圖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7E54750-BF0B-88AE-D48A-9FE173C66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5" y="1499842"/>
            <a:ext cx="11164267" cy="500677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4F5C36F-0652-D713-510D-97965CA20C33}"/>
              </a:ext>
            </a:extLst>
          </p:cNvPr>
          <p:cNvSpPr/>
          <p:nvPr/>
        </p:nvSpPr>
        <p:spPr>
          <a:xfrm>
            <a:off x="337351" y="5042518"/>
            <a:ext cx="11443317" cy="6924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447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總結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9D0AFB9-A53A-ECD8-DB41-BBCE9BF10C05}"/>
              </a:ext>
            </a:extLst>
          </p:cNvPr>
          <p:cNvSpPr/>
          <p:nvPr/>
        </p:nvSpPr>
        <p:spPr>
          <a:xfrm>
            <a:off x="1113600" y="1042596"/>
            <a:ext cx="4424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未來努力方向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2D300B6-93AB-F218-077E-B48E9C3759A7}"/>
              </a:ext>
            </a:extLst>
          </p:cNvPr>
          <p:cNvSpPr txBox="1"/>
          <p:nvPr/>
        </p:nvSpPr>
        <p:spPr>
          <a:xfrm>
            <a:off x="494485" y="1718660"/>
            <a:ext cx="4595851" cy="1710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 altLang="zh-TW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UI</a:t>
            </a:r>
            <a:r>
              <a:rPr lang="zh-TW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介面的強化，更方便觀看</a:t>
            </a:r>
            <a:endParaRPr lang="en-US" altLang="zh-TW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zh-TW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辨識的成功率</a:t>
            </a:r>
            <a:endParaRPr lang="en-US" altLang="zh-TW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zh-TW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硬體的建構完成</a:t>
            </a:r>
            <a:endParaRPr lang="en-US" altLang="zh-TW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zh-TW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參數間的測試</a:t>
            </a:r>
            <a:endParaRPr lang="en-US" altLang="zh-TW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4514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679929A-4B98-4DB5-971B-FEA37E078D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446" y="1629738"/>
            <a:ext cx="6945508" cy="390532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016DF47-4C78-4917-983C-FFC43C3A22DB}"/>
              </a:ext>
            </a:extLst>
          </p:cNvPr>
          <p:cNvGrpSpPr/>
          <p:nvPr/>
        </p:nvGrpSpPr>
        <p:grpSpPr>
          <a:xfrm>
            <a:off x="696021" y="2018511"/>
            <a:ext cx="3378200" cy="954107"/>
            <a:chOff x="736600" y="2095500"/>
            <a:chExt cx="3378200" cy="95410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9FE6907-8676-429A-9B5A-DC3FAFE110A8}"/>
                </a:ext>
              </a:extLst>
            </p:cNvPr>
            <p:cNvSpPr txBox="1"/>
            <p:nvPr/>
          </p:nvSpPr>
          <p:spPr>
            <a:xfrm>
              <a:off x="736600" y="2095500"/>
              <a:ext cx="3378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123FD62-F930-464F-86A1-4D1030B58358}"/>
                </a:ext>
              </a:extLst>
            </p:cNvPr>
            <p:cNvSpPr txBox="1"/>
            <p:nvPr/>
          </p:nvSpPr>
          <p:spPr>
            <a:xfrm>
              <a:off x="736600" y="2618720"/>
              <a:ext cx="32639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Click here to add the text, the text is the extraction of your thought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61D68AC2-6217-4618-9FF2-2840E7AAD8C2}"/>
              </a:ext>
            </a:extLst>
          </p:cNvPr>
          <p:cNvSpPr txBox="1"/>
          <p:nvPr/>
        </p:nvSpPr>
        <p:spPr>
          <a:xfrm>
            <a:off x="696021" y="3064951"/>
            <a:ext cx="4286250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36B54B3-1F5D-4B78-A4E0-029A16E915AF}"/>
              </a:ext>
            </a:extLst>
          </p:cNvPr>
          <p:cNvSpPr txBox="1"/>
          <p:nvPr/>
        </p:nvSpPr>
        <p:spPr>
          <a:xfrm>
            <a:off x="696021" y="4188951"/>
            <a:ext cx="4286249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82CE282-22F6-4B09-82B9-520B08156BF3}"/>
              </a:ext>
            </a:extLst>
          </p:cNvPr>
          <p:cNvGrpSpPr/>
          <p:nvPr/>
        </p:nvGrpSpPr>
        <p:grpSpPr>
          <a:xfrm>
            <a:off x="6096000" y="2490460"/>
            <a:ext cx="2616200" cy="1877080"/>
            <a:chOff x="6096000" y="2490460"/>
            <a:chExt cx="2616200" cy="1877080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3174577D-9495-45F5-BC93-2D69A3C77858}"/>
                </a:ext>
              </a:extLst>
            </p:cNvPr>
            <p:cNvSpPr/>
            <p:nvPr/>
          </p:nvSpPr>
          <p:spPr>
            <a:xfrm>
              <a:off x="6096000" y="2490460"/>
              <a:ext cx="2616200" cy="18770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ED98636-900B-4D8D-B32B-FBECBC167116}"/>
                </a:ext>
              </a:extLst>
            </p:cNvPr>
            <p:cNvSpPr txBox="1"/>
            <p:nvPr/>
          </p:nvSpPr>
          <p:spPr>
            <a:xfrm>
              <a:off x="6610350" y="2951152"/>
              <a:ext cx="1587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65%</a:t>
              </a:r>
              <a:endPara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C3EB167-EE77-455A-82D8-C07070D0BB7F}"/>
                </a:ext>
              </a:extLst>
            </p:cNvPr>
            <p:cNvSpPr txBox="1"/>
            <p:nvPr/>
          </p:nvSpPr>
          <p:spPr>
            <a:xfrm>
              <a:off x="6473825" y="3582401"/>
              <a:ext cx="1860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添加标题内容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0D7FD48-FC5B-41AC-8E29-FC29DE00E46D}"/>
              </a:ext>
            </a:extLst>
          </p:cNvPr>
          <p:cNvGrpSpPr/>
          <p:nvPr/>
        </p:nvGrpSpPr>
        <p:grpSpPr>
          <a:xfrm>
            <a:off x="9144000" y="2490460"/>
            <a:ext cx="2616200" cy="1877080"/>
            <a:chOff x="9144000" y="2490460"/>
            <a:chExt cx="2616200" cy="1877080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6DDE93EC-7A3D-4878-811D-80EE8EC325AD}"/>
                </a:ext>
              </a:extLst>
            </p:cNvPr>
            <p:cNvSpPr/>
            <p:nvPr/>
          </p:nvSpPr>
          <p:spPr>
            <a:xfrm>
              <a:off x="9144000" y="2490460"/>
              <a:ext cx="2616200" cy="18770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C933907-26A3-4F59-A9BC-B9A2E3598DF2}"/>
                </a:ext>
              </a:extLst>
            </p:cNvPr>
            <p:cNvSpPr txBox="1"/>
            <p:nvPr/>
          </p:nvSpPr>
          <p:spPr>
            <a:xfrm>
              <a:off x="9658350" y="2951152"/>
              <a:ext cx="1587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35%</a:t>
              </a:r>
              <a:endPara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38CA2FF-21FF-4346-B5DF-4041886EEC10}"/>
                </a:ext>
              </a:extLst>
            </p:cNvPr>
            <p:cNvSpPr txBox="1"/>
            <p:nvPr/>
          </p:nvSpPr>
          <p:spPr>
            <a:xfrm>
              <a:off x="9521825" y="3582401"/>
              <a:ext cx="1860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添加标题内容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29964095"/>
      </p:ext>
    </p:extLst>
  </p:cSld>
  <p:clrMapOvr>
    <a:masterClrMapping/>
  </p:clrMapOvr>
  <p:transition spd="slow" advTm="4024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60EF0B30-64DD-4125-B6F6-002DA7954C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1710441"/>
              </p:ext>
            </p:extLst>
          </p:nvPr>
        </p:nvGraphicFramePr>
        <p:xfrm>
          <a:off x="1016000" y="1254573"/>
          <a:ext cx="10160000" cy="2975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6" name="组合 15">
            <a:extLst>
              <a:ext uri="{FF2B5EF4-FFF2-40B4-BE49-F238E27FC236}">
                <a16:creationId xmlns:a16="http://schemas.microsoft.com/office/drawing/2014/main" id="{413F8F2A-13ED-4A2A-818C-468BB973F6EC}"/>
              </a:ext>
            </a:extLst>
          </p:cNvPr>
          <p:cNvGrpSpPr/>
          <p:nvPr/>
        </p:nvGrpSpPr>
        <p:grpSpPr>
          <a:xfrm>
            <a:off x="3302000" y="4490049"/>
            <a:ext cx="5588001" cy="1175657"/>
            <a:chOff x="3541485" y="5109028"/>
            <a:chExt cx="5588001" cy="1175657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4B76DA2-9C41-4AC2-972A-B82C7D63113E}"/>
                </a:ext>
              </a:extLst>
            </p:cNvPr>
            <p:cNvCxnSpPr>
              <a:cxnSpLocks/>
            </p:cNvCxnSpPr>
            <p:nvPr/>
          </p:nvCxnSpPr>
          <p:spPr>
            <a:xfrm>
              <a:off x="3541485" y="5109028"/>
              <a:ext cx="0" cy="1175657"/>
            </a:xfrm>
            <a:prstGeom prst="line">
              <a:avLst/>
            </a:prstGeom>
            <a:ln>
              <a:solidFill>
                <a:schemeClr val="bg1">
                  <a:lumMod val="65000"/>
                  <a:alpha val="8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3161B2A-9385-4C93-A377-48C3088D4320}"/>
                </a:ext>
              </a:extLst>
            </p:cNvPr>
            <p:cNvCxnSpPr>
              <a:cxnSpLocks/>
            </p:cNvCxnSpPr>
            <p:nvPr/>
          </p:nvCxnSpPr>
          <p:spPr>
            <a:xfrm>
              <a:off x="6335486" y="5109028"/>
              <a:ext cx="0" cy="1175657"/>
            </a:xfrm>
            <a:prstGeom prst="line">
              <a:avLst/>
            </a:prstGeom>
            <a:ln>
              <a:solidFill>
                <a:schemeClr val="bg1">
                  <a:lumMod val="65000"/>
                  <a:alpha val="8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F0BE135-4E67-41E3-80B3-6BCBE19DC6E1}"/>
                </a:ext>
              </a:extLst>
            </p:cNvPr>
            <p:cNvCxnSpPr>
              <a:cxnSpLocks/>
            </p:cNvCxnSpPr>
            <p:nvPr/>
          </p:nvCxnSpPr>
          <p:spPr>
            <a:xfrm>
              <a:off x="9129486" y="5109028"/>
              <a:ext cx="0" cy="1175657"/>
            </a:xfrm>
            <a:prstGeom prst="line">
              <a:avLst/>
            </a:prstGeom>
            <a:ln>
              <a:solidFill>
                <a:schemeClr val="bg1">
                  <a:lumMod val="65000"/>
                  <a:alpha val="8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F04DD65-AC19-4584-9050-19A98AB554DA}"/>
              </a:ext>
            </a:extLst>
          </p:cNvPr>
          <p:cNvGrpSpPr/>
          <p:nvPr/>
        </p:nvGrpSpPr>
        <p:grpSpPr>
          <a:xfrm>
            <a:off x="1310640" y="4375516"/>
            <a:ext cx="1864360" cy="1508105"/>
            <a:chOff x="1227967" y="4961609"/>
            <a:chExt cx="1864360" cy="1508105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59EDCE2-CC87-4CC0-A654-F82D714D80A5}"/>
                </a:ext>
              </a:extLst>
            </p:cNvPr>
            <p:cNvSpPr txBox="1"/>
            <p:nvPr/>
          </p:nvSpPr>
          <p:spPr>
            <a:xfrm>
              <a:off x="1227967" y="5434815"/>
              <a:ext cx="186436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spc="4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0B0FCC1-21FD-4213-A684-53BEA736A2AF}"/>
                </a:ext>
              </a:extLst>
            </p:cNvPr>
            <p:cNvSpPr txBox="1"/>
            <p:nvPr/>
          </p:nvSpPr>
          <p:spPr>
            <a:xfrm>
              <a:off x="1402909" y="4961609"/>
              <a:ext cx="1514475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44D5A30-8872-4A59-9090-DB9767CB80E0}"/>
              </a:ext>
            </a:extLst>
          </p:cNvPr>
          <p:cNvGrpSpPr/>
          <p:nvPr/>
        </p:nvGrpSpPr>
        <p:grpSpPr>
          <a:xfrm>
            <a:off x="3879427" y="4376692"/>
            <a:ext cx="1864360" cy="1506929"/>
            <a:chOff x="1227967" y="4962785"/>
            <a:chExt cx="1864360" cy="1506929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80E2135-79B9-4098-9AFE-F1CB21EE20F5}"/>
                </a:ext>
              </a:extLst>
            </p:cNvPr>
            <p:cNvSpPr txBox="1"/>
            <p:nvPr/>
          </p:nvSpPr>
          <p:spPr>
            <a:xfrm>
              <a:off x="1227967" y="5434815"/>
              <a:ext cx="186436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spc="4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C9A579B-BF9E-42E2-B003-873745D0935C}"/>
                </a:ext>
              </a:extLst>
            </p:cNvPr>
            <p:cNvSpPr txBox="1"/>
            <p:nvPr/>
          </p:nvSpPr>
          <p:spPr>
            <a:xfrm>
              <a:off x="1402910" y="4962785"/>
              <a:ext cx="1514475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55961CF-A3D8-4C6F-9B76-181D1C4CA447}"/>
              </a:ext>
            </a:extLst>
          </p:cNvPr>
          <p:cNvGrpSpPr/>
          <p:nvPr/>
        </p:nvGrpSpPr>
        <p:grpSpPr>
          <a:xfrm>
            <a:off x="6448214" y="4375516"/>
            <a:ext cx="1864360" cy="1508105"/>
            <a:chOff x="1227967" y="4961609"/>
            <a:chExt cx="1864360" cy="150810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79942C6-528F-40B7-9661-3A96CF29B6AF}"/>
                </a:ext>
              </a:extLst>
            </p:cNvPr>
            <p:cNvSpPr txBox="1"/>
            <p:nvPr/>
          </p:nvSpPr>
          <p:spPr>
            <a:xfrm>
              <a:off x="1227967" y="5434815"/>
              <a:ext cx="186436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spc="4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A63C285-CFBF-4027-9A68-0899A2D0EF5E}"/>
                </a:ext>
              </a:extLst>
            </p:cNvPr>
            <p:cNvSpPr txBox="1"/>
            <p:nvPr/>
          </p:nvSpPr>
          <p:spPr>
            <a:xfrm>
              <a:off x="1402910" y="4961609"/>
              <a:ext cx="1514475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82ABF31-C4AF-49CA-A565-2B238844B9CB}"/>
              </a:ext>
            </a:extLst>
          </p:cNvPr>
          <p:cNvGrpSpPr/>
          <p:nvPr/>
        </p:nvGrpSpPr>
        <p:grpSpPr>
          <a:xfrm>
            <a:off x="9017000" y="4375516"/>
            <a:ext cx="1864360" cy="1508105"/>
            <a:chOff x="1227967" y="4961609"/>
            <a:chExt cx="1864360" cy="1508105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D7DF71C-4867-4C86-9936-45A859065F89}"/>
                </a:ext>
              </a:extLst>
            </p:cNvPr>
            <p:cNvSpPr txBox="1"/>
            <p:nvPr/>
          </p:nvSpPr>
          <p:spPr>
            <a:xfrm>
              <a:off x="1227967" y="5434815"/>
              <a:ext cx="186436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spc="4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1AB5299-0F16-4D98-90E7-1E7E92F0A2D7}"/>
                </a:ext>
              </a:extLst>
            </p:cNvPr>
            <p:cNvSpPr txBox="1"/>
            <p:nvPr/>
          </p:nvSpPr>
          <p:spPr>
            <a:xfrm>
              <a:off x="1402910" y="4961609"/>
              <a:ext cx="1514475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62815352"/>
      </p:ext>
    </p:extLst>
  </p:cSld>
  <p:clrMapOvr>
    <a:masterClrMapping/>
  </p:clrMapOvr>
  <p:transition spd="slow" advTm="431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96518ED9-0EB0-46A2-9DE6-4FEB76458205}"/>
              </a:ext>
            </a:extLst>
          </p:cNvPr>
          <p:cNvSpPr/>
          <p:nvPr/>
        </p:nvSpPr>
        <p:spPr>
          <a:xfrm>
            <a:off x="7118352" y="1681946"/>
            <a:ext cx="3955223" cy="395522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191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1D02C80-09CD-4C39-B0B7-818933364A0D}"/>
              </a:ext>
            </a:extLst>
          </p:cNvPr>
          <p:cNvGrpSpPr/>
          <p:nvPr/>
        </p:nvGrpSpPr>
        <p:grpSpPr>
          <a:xfrm>
            <a:off x="1809750" y="2182913"/>
            <a:ext cx="3378200" cy="954107"/>
            <a:chOff x="736600" y="2095500"/>
            <a:chExt cx="3378200" cy="954107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526090F-DFBB-4105-97CD-D82BFB1F781C}"/>
                </a:ext>
              </a:extLst>
            </p:cNvPr>
            <p:cNvSpPr txBox="1"/>
            <p:nvPr/>
          </p:nvSpPr>
          <p:spPr>
            <a:xfrm>
              <a:off x="736600" y="2095500"/>
              <a:ext cx="3378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3E9AE0E-A534-4BB6-97AA-2DFC2D04568A}"/>
                </a:ext>
              </a:extLst>
            </p:cNvPr>
            <p:cNvSpPr txBox="1"/>
            <p:nvPr/>
          </p:nvSpPr>
          <p:spPr>
            <a:xfrm>
              <a:off x="736600" y="2618720"/>
              <a:ext cx="32639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Click here to add the text, the text is the extraction of your thought</a:t>
              </a: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130C28B7-4FB2-41DE-B896-D60F72FCFA80}"/>
              </a:ext>
            </a:extLst>
          </p:cNvPr>
          <p:cNvSpPr txBox="1"/>
          <p:nvPr/>
        </p:nvSpPr>
        <p:spPr>
          <a:xfrm>
            <a:off x="1732054" y="3429000"/>
            <a:ext cx="4727748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55260D3-DAC5-4BF0-B113-A59CFA8C6E07}"/>
              </a:ext>
            </a:extLst>
          </p:cNvPr>
          <p:cNvSpPr txBox="1"/>
          <p:nvPr/>
        </p:nvSpPr>
        <p:spPr>
          <a:xfrm>
            <a:off x="1732054" y="4602270"/>
            <a:ext cx="4727748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7D8E37-89D7-4607-A741-120529255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668" y="2147824"/>
            <a:ext cx="2481357" cy="29922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2264275"/>
      </p:ext>
    </p:extLst>
  </p:cSld>
  <p:clrMapOvr>
    <a:masterClrMapping/>
  </p:clrMapOvr>
  <p:transition spd="slow" advTm="4142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7B554309-7691-4115-ADFC-6AC142C83111}"/>
              </a:ext>
            </a:extLst>
          </p:cNvPr>
          <p:cNvGrpSpPr/>
          <p:nvPr/>
        </p:nvGrpSpPr>
        <p:grpSpPr>
          <a:xfrm>
            <a:off x="1584022" y="2241634"/>
            <a:ext cx="1571701" cy="1553028"/>
            <a:chOff x="1621972" y="2775543"/>
            <a:chExt cx="1571701" cy="1553028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79F8E78-A14B-466F-9798-303464B17FE5}"/>
                </a:ext>
              </a:extLst>
            </p:cNvPr>
            <p:cNvSpPr/>
            <p:nvPr/>
          </p:nvSpPr>
          <p:spPr>
            <a:xfrm>
              <a:off x="1621972" y="2775543"/>
              <a:ext cx="1553028" cy="15530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CA95C67-A3FA-43A6-A037-C3AE9D122E22}"/>
                </a:ext>
              </a:extLst>
            </p:cNvPr>
            <p:cNvGrpSpPr/>
            <p:nvPr/>
          </p:nvGrpSpPr>
          <p:grpSpPr>
            <a:xfrm>
              <a:off x="2652337" y="2883553"/>
              <a:ext cx="541336" cy="276999"/>
              <a:chOff x="2652337" y="2883553"/>
              <a:chExt cx="541336" cy="276999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805D631-0086-464F-AFB7-D43B3EDAE55B}"/>
                  </a:ext>
                </a:extLst>
              </p:cNvPr>
              <p:cNvSpPr/>
              <p:nvPr/>
            </p:nvSpPr>
            <p:spPr>
              <a:xfrm>
                <a:off x="2671011" y="2895858"/>
                <a:ext cx="503988" cy="26469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1A8026F-9123-4FBF-9278-22ACE2D4D48A}"/>
                  </a:ext>
                </a:extLst>
              </p:cNvPr>
              <p:cNvSpPr txBox="1"/>
              <p:nvPr/>
            </p:nvSpPr>
            <p:spPr>
              <a:xfrm>
                <a:off x="2652337" y="2883553"/>
                <a:ext cx="541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+mn-ea"/>
                    <a:sym typeface="+mn-lt"/>
                  </a:rPr>
                  <a:t>01</a:t>
                </a:r>
                <a:endParaRPr lang="zh-CN" altLang="en-US" sz="1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56B7E91-0E27-4BB1-B00B-F2FB859528B0}"/>
              </a:ext>
            </a:extLst>
          </p:cNvPr>
          <p:cNvGrpSpPr/>
          <p:nvPr/>
        </p:nvGrpSpPr>
        <p:grpSpPr>
          <a:xfrm>
            <a:off x="4049031" y="2241634"/>
            <a:ext cx="1571701" cy="1553028"/>
            <a:chOff x="4086981" y="2775543"/>
            <a:chExt cx="1571701" cy="1553028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BB3EF88-3A6A-45A9-800C-C9CA6C9A9376}"/>
                </a:ext>
              </a:extLst>
            </p:cNvPr>
            <p:cNvSpPr/>
            <p:nvPr/>
          </p:nvSpPr>
          <p:spPr>
            <a:xfrm>
              <a:off x="4086981" y="2775543"/>
              <a:ext cx="1553028" cy="15530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70F1491-4DB1-40E1-BB1B-3FE2C21010D7}"/>
                </a:ext>
              </a:extLst>
            </p:cNvPr>
            <p:cNvGrpSpPr/>
            <p:nvPr/>
          </p:nvGrpSpPr>
          <p:grpSpPr>
            <a:xfrm>
              <a:off x="5117346" y="2895858"/>
              <a:ext cx="541336" cy="276999"/>
              <a:chOff x="5117346" y="2895858"/>
              <a:chExt cx="541336" cy="276999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46A8DCF-BBD1-4FC8-82D3-EAEBCD35682F}"/>
                  </a:ext>
                </a:extLst>
              </p:cNvPr>
              <p:cNvSpPr/>
              <p:nvPr/>
            </p:nvSpPr>
            <p:spPr>
              <a:xfrm>
                <a:off x="5136020" y="2895858"/>
                <a:ext cx="503988" cy="26469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B502D5C-E97E-42C4-911A-4C703072DDAA}"/>
                  </a:ext>
                </a:extLst>
              </p:cNvPr>
              <p:cNvSpPr txBox="1"/>
              <p:nvPr/>
            </p:nvSpPr>
            <p:spPr>
              <a:xfrm>
                <a:off x="5117346" y="2895858"/>
                <a:ext cx="541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+mn-ea"/>
                    <a:sym typeface="+mn-lt"/>
                  </a:rPr>
                  <a:t>02</a:t>
                </a:r>
                <a:endParaRPr lang="zh-CN" altLang="en-US" sz="1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AD618FA-AF26-4B0B-B293-A81AD379CD75}"/>
              </a:ext>
            </a:extLst>
          </p:cNvPr>
          <p:cNvGrpSpPr/>
          <p:nvPr/>
        </p:nvGrpSpPr>
        <p:grpSpPr>
          <a:xfrm>
            <a:off x="6514040" y="2241634"/>
            <a:ext cx="1571702" cy="1553028"/>
            <a:chOff x="6551990" y="2775543"/>
            <a:chExt cx="1571702" cy="1553028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26822C4-91F8-4710-B7DB-87EA9F1F0238}"/>
                </a:ext>
              </a:extLst>
            </p:cNvPr>
            <p:cNvSpPr/>
            <p:nvPr/>
          </p:nvSpPr>
          <p:spPr>
            <a:xfrm>
              <a:off x="6551990" y="2775543"/>
              <a:ext cx="1553028" cy="15530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B1813E2D-F169-4B3F-8333-206AEBEEBCDB}"/>
                </a:ext>
              </a:extLst>
            </p:cNvPr>
            <p:cNvGrpSpPr/>
            <p:nvPr/>
          </p:nvGrpSpPr>
          <p:grpSpPr>
            <a:xfrm>
              <a:off x="7582356" y="2895857"/>
              <a:ext cx="541336" cy="276999"/>
              <a:chOff x="7582356" y="2895857"/>
              <a:chExt cx="541336" cy="276999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DEF6124-3982-480B-92BA-5C434BCEC7AD}"/>
                  </a:ext>
                </a:extLst>
              </p:cNvPr>
              <p:cNvSpPr/>
              <p:nvPr/>
            </p:nvSpPr>
            <p:spPr>
              <a:xfrm>
                <a:off x="7601030" y="2895858"/>
                <a:ext cx="503988" cy="26469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A481AF2-F2E8-4145-841F-BF96F6C5BFF6}"/>
                  </a:ext>
                </a:extLst>
              </p:cNvPr>
              <p:cNvSpPr txBox="1"/>
              <p:nvPr/>
            </p:nvSpPr>
            <p:spPr>
              <a:xfrm>
                <a:off x="7582356" y="2895857"/>
                <a:ext cx="541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+mn-ea"/>
                    <a:sym typeface="+mn-lt"/>
                  </a:rPr>
                  <a:t>03</a:t>
                </a:r>
                <a:endParaRPr lang="zh-CN" altLang="en-US" sz="1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2D2B342-C93D-45A4-901A-79247E3E4613}"/>
              </a:ext>
            </a:extLst>
          </p:cNvPr>
          <p:cNvGrpSpPr/>
          <p:nvPr/>
        </p:nvGrpSpPr>
        <p:grpSpPr>
          <a:xfrm>
            <a:off x="8979050" y="2241634"/>
            <a:ext cx="1571702" cy="1553028"/>
            <a:chOff x="9017000" y="2775543"/>
            <a:chExt cx="1571702" cy="1553028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017FD32-2607-437B-8F5C-75000293D02D}"/>
                </a:ext>
              </a:extLst>
            </p:cNvPr>
            <p:cNvSpPr/>
            <p:nvPr/>
          </p:nvSpPr>
          <p:spPr>
            <a:xfrm>
              <a:off x="9017000" y="2775543"/>
              <a:ext cx="1553028" cy="15530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9AD5BB5-52DB-42DE-B3D5-34DA8880224A}"/>
                </a:ext>
              </a:extLst>
            </p:cNvPr>
            <p:cNvGrpSpPr/>
            <p:nvPr/>
          </p:nvGrpSpPr>
          <p:grpSpPr>
            <a:xfrm>
              <a:off x="10047366" y="2895857"/>
              <a:ext cx="541336" cy="276999"/>
              <a:chOff x="10047366" y="2895857"/>
              <a:chExt cx="541336" cy="276999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A6E9B32-9262-44FE-9A3C-812912EEE25E}"/>
                  </a:ext>
                </a:extLst>
              </p:cNvPr>
              <p:cNvSpPr/>
              <p:nvPr/>
            </p:nvSpPr>
            <p:spPr>
              <a:xfrm>
                <a:off x="10066040" y="2902009"/>
                <a:ext cx="503988" cy="26469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F191C06-84A9-4BCF-8C75-B113C61AF6A7}"/>
                  </a:ext>
                </a:extLst>
              </p:cNvPr>
              <p:cNvSpPr txBox="1"/>
              <p:nvPr/>
            </p:nvSpPr>
            <p:spPr>
              <a:xfrm>
                <a:off x="10047366" y="2895857"/>
                <a:ext cx="541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+mn-ea"/>
                    <a:sym typeface="+mn-lt"/>
                  </a:rPr>
                  <a:t>04</a:t>
                </a:r>
                <a:endParaRPr lang="zh-CN" altLang="en-US" sz="1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7D3580B-02DC-41DC-A3B0-5F6113225DA9}"/>
              </a:ext>
            </a:extLst>
          </p:cNvPr>
          <p:cNvGrpSpPr/>
          <p:nvPr/>
        </p:nvGrpSpPr>
        <p:grpSpPr>
          <a:xfrm>
            <a:off x="1579069" y="4068445"/>
            <a:ext cx="1864360" cy="1551857"/>
            <a:chOff x="1227967" y="4917857"/>
            <a:chExt cx="1864360" cy="1551857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0A8E6AA-CEDB-4151-8291-7801EFF56537}"/>
                </a:ext>
              </a:extLst>
            </p:cNvPr>
            <p:cNvSpPr txBox="1"/>
            <p:nvPr/>
          </p:nvSpPr>
          <p:spPr>
            <a:xfrm>
              <a:off x="1227967" y="5434815"/>
              <a:ext cx="186436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spc="4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767EB43-8293-4DB0-9250-30E957143263}"/>
                </a:ext>
              </a:extLst>
            </p:cNvPr>
            <p:cNvSpPr txBox="1"/>
            <p:nvPr/>
          </p:nvSpPr>
          <p:spPr>
            <a:xfrm>
              <a:off x="1402909" y="4917857"/>
              <a:ext cx="1514475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39831D5-2D7F-415D-8CDD-A875A621393F}"/>
              </a:ext>
            </a:extLst>
          </p:cNvPr>
          <p:cNvGrpSpPr/>
          <p:nvPr/>
        </p:nvGrpSpPr>
        <p:grpSpPr>
          <a:xfrm>
            <a:off x="4044078" y="4068445"/>
            <a:ext cx="1864360" cy="1551857"/>
            <a:chOff x="1227967" y="4917857"/>
            <a:chExt cx="1864360" cy="155185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5BCA284-03C5-4293-BB31-888867DC52E8}"/>
                </a:ext>
              </a:extLst>
            </p:cNvPr>
            <p:cNvSpPr txBox="1"/>
            <p:nvPr/>
          </p:nvSpPr>
          <p:spPr>
            <a:xfrm>
              <a:off x="1227967" y="5434815"/>
              <a:ext cx="186436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spc="4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518A816-767E-41B0-80D8-4BBB751C8B3C}"/>
                </a:ext>
              </a:extLst>
            </p:cNvPr>
            <p:cNvSpPr txBox="1"/>
            <p:nvPr/>
          </p:nvSpPr>
          <p:spPr>
            <a:xfrm>
              <a:off x="1402909" y="4917857"/>
              <a:ext cx="1514475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AC86EB1-E955-4C12-9836-1AFAFE6C2C4F}"/>
              </a:ext>
            </a:extLst>
          </p:cNvPr>
          <p:cNvGrpSpPr/>
          <p:nvPr/>
        </p:nvGrpSpPr>
        <p:grpSpPr>
          <a:xfrm>
            <a:off x="6509087" y="4046692"/>
            <a:ext cx="1864360" cy="1573610"/>
            <a:chOff x="1227967" y="4896104"/>
            <a:chExt cx="1864360" cy="1573610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80C1557-3D1C-49B1-B697-608BADC9AC78}"/>
                </a:ext>
              </a:extLst>
            </p:cNvPr>
            <p:cNvSpPr txBox="1"/>
            <p:nvPr/>
          </p:nvSpPr>
          <p:spPr>
            <a:xfrm>
              <a:off x="1227967" y="5434815"/>
              <a:ext cx="186436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spc="4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6E8A469-052A-48F4-B671-14731E4151DF}"/>
                </a:ext>
              </a:extLst>
            </p:cNvPr>
            <p:cNvSpPr txBox="1"/>
            <p:nvPr/>
          </p:nvSpPr>
          <p:spPr>
            <a:xfrm>
              <a:off x="1402910" y="4896104"/>
              <a:ext cx="1514475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9F70403-4B90-4342-9602-E77C7CE75067}"/>
              </a:ext>
            </a:extLst>
          </p:cNvPr>
          <p:cNvGrpSpPr/>
          <p:nvPr/>
        </p:nvGrpSpPr>
        <p:grpSpPr>
          <a:xfrm>
            <a:off x="8974097" y="4046692"/>
            <a:ext cx="1864360" cy="1573610"/>
            <a:chOff x="1227967" y="4896104"/>
            <a:chExt cx="1864360" cy="1573610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CCAA032-7718-49EC-AD1F-C62FCA7F0205}"/>
                </a:ext>
              </a:extLst>
            </p:cNvPr>
            <p:cNvSpPr txBox="1"/>
            <p:nvPr/>
          </p:nvSpPr>
          <p:spPr>
            <a:xfrm>
              <a:off x="1227967" y="5434815"/>
              <a:ext cx="186436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spc="4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C92D5AA-E1BB-4911-ABB1-13C959EE8938}"/>
                </a:ext>
              </a:extLst>
            </p:cNvPr>
            <p:cNvSpPr txBox="1"/>
            <p:nvPr/>
          </p:nvSpPr>
          <p:spPr>
            <a:xfrm>
              <a:off x="1402910" y="4896104"/>
              <a:ext cx="1514475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62314821"/>
      </p:ext>
    </p:extLst>
  </p:cSld>
  <p:clrMapOvr>
    <a:masterClrMapping/>
  </p:clrMapOvr>
  <p:transition spd="slow" advTm="7409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85590" y="2692941"/>
            <a:ext cx="245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工作完成情况</a:t>
            </a:r>
          </a:p>
        </p:txBody>
      </p:sp>
      <p:sp>
        <p:nvSpPr>
          <p:cNvPr id="5" name="矩形 4"/>
          <p:cNvSpPr/>
          <p:nvPr/>
        </p:nvSpPr>
        <p:spPr>
          <a:xfrm>
            <a:off x="5785590" y="3154606"/>
            <a:ext cx="39638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Click here to add the text, the text is the extraction of your thought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F30214E-C7C5-4BEB-9F70-50206C9A1028}"/>
              </a:ext>
            </a:extLst>
          </p:cNvPr>
          <p:cNvGrpSpPr/>
          <p:nvPr/>
        </p:nvGrpSpPr>
        <p:grpSpPr>
          <a:xfrm>
            <a:off x="3530616" y="2370819"/>
            <a:ext cx="1413688" cy="1413688"/>
            <a:chOff x="3388950" y="2345512"/>
            <a:chExt cx="1413688" cy="1413688"/>
          </a:xfrm>
        </p:grpSpPr>
        <p:sp>
          <p:nvSpPr>
            <p:cNvPr id="6" name="文本框 5"/>
            <p:cNvSpPr txBox="1"/>
            <p:nvPr/>
          </p:nvSpPr>
          <p:spPr>
            <a:xfrm>
              <a:off x="3557695" y="2667634"/>
              <a:ext cx="98616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02</a:t>
              </a:r>
              <a:endPara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B238BAF-BFFA-4D36-81D9-06631EE2610C}"/>
                </a:ext>
              </a:extLst>
            </p:cNvPr>
            <p:cNvSpPr/>
            <p:nvPr/>
          </p:nvSpPr>
          <p:spPr>
            <a:xfrm>
              <a:off x="3388950" y="2345512"/>
              <a:ext cx="1413688" cy="1413688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B238BAF-BFFA-4D36-81D9-06631EE2610C}"/>
                </a:ext>
              </a:extLst>
            </p:cNvPr>
            <p:cNvSpPr/>
            <p:nvPr/>
          </p:nvSpPr>
          <p:spPr>
            <a:xfrm>
              <a:off x="3388950" y="2345512"/>
              <a:ext cx="1413688" cy="1413688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 flipH="1">
            <a:off x="5296368" y="2375003"/>
            <a:ext cx="45719" cy="14136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7491155"/>
      </p:ext>
    </p:extLst>
  </p:cSld>
  <p:clrMapOvr>
    <a:masterClrMapping/>
  </p:clrMapOvr>
  <p:transition spd="slow" advClick="0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91">
            <a:extLst>
              <a:ext uri="{FF2B5EF4-FFF2-40B4-BE49-F238E27FC236}">
                <a16:creationId xmlns:a16="http://schemas.microsoft.com/office/drawing/2014/main" id="{FDC9AF73-C824-4F53-9587-4E13416A29B0}"/>
              </a:ext>
            </a:extLst>
          </p:cNvPr>
          <p:cNvSpPr txBox="1"/>
          <p:nvPr/>
        </p:nvSpPr>
        <p:spPr>
          <a:xfrm>
            <a:off x="3531582" y="1638089"/>
            <a:ext cx="1690911" cy="473206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添加标题文本</a:t>
            </a:r>
          </a:p>
        </p:txBody>
      </p:sp>
      <p:grpSp>
        <p:nvGrpSpPr>
          <p:cNvPr id="40" name="淘宝店chenying0907 111">
            <a:extLst>
              <a:ext uri="{FF2B5EF4-FFF2-40B4-BE49-F238E27FC236}">
                <a16:creationId xmlns:a16="http://schemas.microsoft.com/office/drawing/2014/main" id="{343CF554-16AD-4204-BC15-D9074CA7673C}"/>
              </a:ext>
            </a:extLst>
          </p:cNvPr>
          <p:cNvGrpSpPr/>
          <p:nvPr/>
        </p:nvGrpSpPr>
        <p:grpSpPr>
          <a:xfrm>
            <a:off x="2354090" y="2146899"/>
            <a:ext cx="3890215" cy="678232"/>
            <a:chOff x="1763688" y="2115177"/>
            <a:chExt cx="3135054" cy="546406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A1E290C4-A50C-4806-A6C4-0716C9D2ED3D}"/>
                </a:ext>
              </a:extLst>
            </p:cNvPr>
            <p:cNvCxnSpPr>
              <a:cxnSpLocks/>
              <a:endCxn id="11" idx="30"/>
            </p:cNvCxnSpPr>
            <p:nvPr/>
          </p:nvCxnSpPr>
          <p:spPr>
            <a:xfrm>
              <a:off x="4445795" y="2129151"/>
              <a:ext cx="452947" cy="532432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B0E6D255-E7DF-4E2E-B87C-5E678AEDE4D0}"/>
                </a:ext>
              </a:extLst>
            </p:cNvPr>
            <p:cNvCxnSpPr/>
            <p:nvPr/>
          </p:nvCxnSpPr>
          <p:spPr>
            <a:xfrm>
              <a:off x="1763688" y="2115177"/>
              <a:ext cx="2682107" cy="13974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3499E9C-658B-4315-8073-EA95FCFEB3A1}"/>
              </a:ext>
            </a:extLst>
          </p:cNvPr>
          <p:cNvCxnSpPr/>
          <p:nvPr/>
        </p:nvCxnSpPr>
        <p:spPr>
          <a:xfrm>
            <a:off x="7494699" y="3028160"/>
            <a:ext cx="3629986" cy="17346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淘宝店chenying0907 112">
            <a:extLst>
              <a:ext uri="{FF2B5EF4-FFF2-40B4-BE49-F238E27FC236}">
                <a16:creationId xmlns:a16="http://schemas.microsoft.com/office/drawing/2014/main" id="{B1E95819-5F12-493F-BB1C-C4C8091B1382}"/>
              </a:ext>
            </a:extLst>
          </p:cNvPr>
          <p:cNvGrpSpPr/>
          <p:nvPr/>
        </p:nvGrpSpPr>
        <p:grpSpPr>
          <a:xfrm>
            <a:off x="5982914" y="4237897"/>
            <a:ext cx="3962898" cy="831393"/>
            <a:chOff x="4478852" y="3497226"/>
            <a:chExt cx="2990363" cy="439144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17398302-00CE-42F5-B451-8E42DE034CAE}"/>
                </a:ext>
              </a:extLst>
            </p:cNvPr>
            <p:cNvCxnSpPr/>
            <p:nvPr/>
          </p:nvCxnSpPr>
          <p:spPr>
            <a:xfrm>
              <a:off x="4478852" y="3497226"/>
              <a:ext cx="308256" cy="425170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B1491DE4-6512-4C58-99B7-C98A12DC9B7C}"/>
                </a:ext>
              </a:extLst>
            </p:cNvPr>
            <p:cNvCxnSpPr/>
            <p:nvPr/>
          </p:nvCxnSpPr>
          <p:spPr>
            <a:xfrm>
              <a:off x="4787108" y="3922396"/>
              <a:ext cx="2682107" cy="13974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淘宝店chenying0907 2">
            <a:extLst>
              <a:ext uri="{FF2B5EF4-FFF2-40B4-BE49-F238E27FC236}">
                <a16:creationId xmlns:a16="http://schemas.microsoft.com/office/drawing/2014/main" id="{BBEA4A11-67D1-4240-AE7D-5D4BEF5D5424}"/>
              </a:ext>
            </a:extLst>
          </p:cNvPr>
          <p:cNvGrpSpPr/>
          <p:nvPr/>
        </p:nvGrpSpPr>
        <p:grpSpPr>
          <a:xfrm>
            <a:off x="1279246" y="4339486"/>
            <a:ext cx="2754874" cy="313305"/>
            <a:chOff x="800953" y="3337313"/>
            <a:chExt cx="2220103" cy="252409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B624F1E7-DD42-4A30-9FE1-7F650860B0F3}"/>
                </a:ext>
              </a:extLst>
            </p:cNvPr>
            <p:cNvCxnSpPr/>
            <p:nvPr/>
          </p:nvCxnSpPr>
          <p:spPr>
            <a:xfrm flipV="1">
              <a:off x="2724326" y="3337313"/>
              <a:ext cx="296730" cy="249333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9A92AF18-B90A-4D01-BC7D-9A2D2F206A2C}"/>
                </a:ext>
              </a:extLst>
            </p:cNvPr>
            <p:cNvCxnSpPr/>
            <p:nvPr/>
          </p:nvCxnSpPr>
          <p:spPr>
            <a:xfrm flipV="1">
              <a:off x="800953" y="3585060"/>
              <a:ext cx="1923373" cy="4662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91">
            <a:extLst>
              <a:ext uri="{FF2B5EF4-FFF2-40B4-BE49-F238E27FC236}">
                <a16:creationId xmlns:a16="http://schemas.microsoft.com/office/drawing/2014/main" id="{3CE9260A-DD35-473D-87E6-56CAE9F231E3}"/>
              </a:ext>
            </a:extLst>
          </p:cNvPr>
          <p:cNvSpPr txBox="1"/>
          <p:nvPr/>
        </p:nvSpPr>
        <p:spPr>
          <a:xfrm>
            <a:off x="1295851" y="4121891"/>
            <a:ext cx="2891190" cy="473206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52" name="TextBox 91">
            <a:extLst>
              <a:ext uri="{FF2B5EF4-FFF2-40B4-BE49-F238E27FC236}">
                <a16:creationId xmlns:a16="http://schemas.microsoft.com/office/drawing/2014/main" id="{0E0ED6C1-F32D-414C-8380-56C936FC35E1}"/>
              </a:ext>
            </a:extLst>
          </p:cNvPr>
          <p:cNvSpPr txBox="1"/>
          <p:nvPr/>
        </p:nvSpPr>
        <p:spPr>
          <a:xfrm>
            <a:off x="7955104" y="2495574"/>
            <a:ext cx="2891190" cy="473206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53" name="TextBox 91">
            <a:extLst>
              <a:ext uri="{FF2B5EF4-FFF2-40B4-BE49-F238E27FC236}">
                <a16:creationId xmlns:a16="http://schemas.microsoft.com/office/drawing/2014/main" id="{57170866-5124-4F9E-A99F-98E7FA0F9CB2}"/>
              </a:ext>
            </a:extLst>
          </p:cNvPr>
          <p:cNvSpPr txBox="1"/>
          <p:nvPr/>
        </p:nvSpPr>
        <p:spPr>
          <a:xfrm>
            <a:off x="6498270" y="4596084"/>
            <a:ext cx="2891190" cy="473206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49EA569-7A4A-495E-BEB6-5B5DA6AE5FCB}"/>
              </a:ext>
            </a:extLst>
          </p:cNvPr>
          <p:cNvSpPr txBox="1"/>
          <p:nvPr/>
        </p:nvSpPr>
        <p:spPr>
          <a:xfrm>
            <a:off x="1235522" y="2163202"/>
            <a:ext cx="3986971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7DA25C2-4213-41A9-AC70-B4024434A50C}"/>
              </a:ext>
            </a:extLst>
          </p:cNvPr>
          <p:cNvSpPr txBox="1"/>
          <p:nvPr/>
        </p:nvSpPr>
        <p:spPr>
          <a:xfrm>
            <a:off x="712634" y="4812692"/>
            <a:ext cx="3874415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9AC093E-F8F0-4D7E-AE47-A9BD4FF63928}"/>
              </a:ext>
            </a:extLst>
          </p:cNvPr>
          <p:cNvSpPr txBox="1"/>
          <p:nvPr/>
        </p:nvSpPr>
        <p:spPr>
          <a:xfrm>
            <a:off x="7524744" y="3073133"/>
            <a:ext cx="4105782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F8237A7-740F-487B-AF61-5A30CDBA31B8}"/>
              </a:ext>
            </a:extLst>
          </p:cNvPr>
          <p:cNvSpPr txBox="1"/>
          <p:nvPr/>
        </p:nvSpPr>
        <p:spPr>
          <a:xfrm>
            <a:off x="6498270" y="5173643"/>
            <a:ext cx="4548445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E73642-35D5-4A52-AC9C-6CAC41B5A7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49290">
            <a:off x="4096710" y="1031526"/>
            <a:ext cx="3772408" cy="38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66922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3643D0D-0E6D-40CE-8C4D-24D43D6664B4}"/>
              </a:ext>
            </a:extLst>
          </p:cNvPr>
          <p:cNvGrpSpPr/>
          <p:nvPr/>
        </p:nvGrpSpPr>
        <p:grpSpPr>
          <a:xfrm>
            <a:off x="496531" y="1892968"/>
            <a:ext cx="11101363" cy="2032885"/>
            <a:chOff x="1916803" y="2655203"/>
            <a:chExt cx="8448479" cy="127065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04DFDC6-5E08-46D9-9A31-B88AA5A655AC}"/>
                </a:ext>
              </a:extLst>
            </p:cNvPr>
            <p:cNvSpPr/>
            <p:nvPr/>
          </p:nvSpPr>
          <p:spPr>
            <a:xfrm rot="21556260">
              <a:off x="1916803" y="3267144"/>
              <a:ext cx="2074852" cy="2117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0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2FBCC2B-0E1A-4AF8-9C19-36C9D816C804}"/>
                </a:ext>
              </a:extLst>
            </p:cNvPr>
            <p:cNvSpPr/>
            <p:nvPr/>
          </p:nvSpPr>
          <p:spPr>
            <a:xfrm rot="1355877">
              <a:off x="3350981" y="2694654"/>
              <a:ext cx="1229177" cy="123119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0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76245F0-CB4D-43D4-9A1A-83E534C21CA4}"/>
                </a:ext>
              </a:extLst>
            </p:cNvPr>
            <p:cNvSpPr/>
            <p:nvPr/>
          </p:nvSpPr>
          <p:spPr>
            <a:xfrm rot="21404579">
              <a:off x="3533342" y="2878757"/>
              <a:ext cx="895589" cy="89422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81000" bIns="0" anchor="ctr"/>
            <a:lstStyle/>
            <a:p>
              <a:pPr>
                <a:defRPr/>
              </a:pPr>
              <a:r>
                <a:rPr lang="en-US" altLang="zh-CN" sz="27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01</a:t>
              </a:r>
              <a:endParaRPr lang="zh-CN" altLang="en-US" sz="27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C89C75A-BDA9-4A5B-84D9-574DABD8941F}"/>
                </a:ext>
              </a:extLst>
            </p:cNvPr>
            <p:cNvSpPr/>
            <p:nvPr/>
          </p:nvSpPr>
          <p:spPr>
            <a:xfrm rot="21556260">
              <a:off x="4057221" y="3209327"/>
              <a:ext cx="1741981" cy="2078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0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AC8FF2B-A480-4F19-A3E6-F7792D74CE70}"/>
                </a:ext>
              </a:extLst>
            </p:cNvPr>
            <p:cNvSpPr/>
            <p:nvPr/>
          </p:nvSpPr>
          <p:spPr>
            <a:xfrm rot="1355877">
              <a:off x="5375802" y="2655203"/>
              <a:ext cx="1229177" cy="12311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0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1DFB9B9-6E50-461C-B762-A24248D8682C}"/>
                </a:ext>
              </a:extLst>
            </p:cNvPr>
            <p:cNvSpPr/>
            <p:nvPr/>
          </p:nvSpPr>
          <p:spPr>
            <a:xfrm>
              <a:off x="5596002" y="2839307"/>
              <a:ext cx="895590" cy="895866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81000" bIns="0" anchor="ctr"/>
            <a:lstStyle/>
            <a:p>
              <a:pPr>
                <a:defRPr/>
              </a:pPr>
              <a:r>
                <a:rPr lang="en-US" altLang="zh-CN" sz="27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02</a:t>
              </a:r>
              <a:endParaRPr lang="zh-CN" altLang="en-US" sz="27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1EB1E9D-0E57-41FD-A475-1DA669B5A616}"/>
                </a:ext>
              </a:extLst>
            </p:cNvPr>
            <p:cNvSpPr/>
            <p:nvPr/>
          </p:nvSpPr>
          <p:spPr>
            <a:xfrm rot="21556260">
              <a:off x="6098274" y="3169712"/>
              <a:ext cx="1230821" cy="2055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0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6903FC8-DF5C-4435-9059-F7D427A1F311}"/>
                </a:ext>
              </a:extLst>
            </p:cNvPr>
            <p:cNvSpPr/>
            <p:nvPr/>
          </p:nvSpPr>
          <p:spPr>
            <a:xfrm rot="1355877">
              <a:off x="7307334" y="2694653"/>
              <a:ext cx="1230819" cy="1229555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0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6FF60922-5407-44E8-BE46-F78004649F0E}"/>
                </a:ext>
              </a:extLst>
            </p:cNvPr>
            <p:cNvSpPr/>
            <p:nvPr/>
          </p:nvSpPr>
          <p:spPr>
            <a:xfrm>
              <a:off x="7535042" y="2877113"/>
              <a:ext cx="893946" cy="895866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81000" bIns="0" anchor="ctr"/>
            <a:lstStyle/>
            <a:p>
              <a:pPr>
                <a:defRPr/>
              </a:pPr>
              <a:r>
                <a:rPr lang="en-US" altLang="zh-CN" sz="27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03</a:t>
              </a:r>
              <a:endParaRPr lang="zh-CN" altLang="en-US" sz="27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3" name="右箭头 34">
              <a:extLst>
                <a:ext uri="{FF2B5EF4-FFF2-40B4-BE49-F238E27FC236}">
                  <a16:creationId xmlns:a16="http://schemas.microsoft.com/office/drawing/2014/main" id="{EA2B760E-7821-406C-8640-FD90D97B19DC}"/>
                </a:ext>
              </a:extLst>
            </p:cNvPr>
            <p:cNvSpPr/>
            <p:nvPr/>
          </p:nvSpPr>
          <p:spPr>
            <a:xfrm rot="21584426">
              <a:off x="8116950" y="3026738"/>
              <a:ext cx="2248332" cy="42062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0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D9A0E09-F4EB-439A-BBE3-E65F8A9F85B3}"/>
              </a:ext>
            </a:extLst>
          </p:cNvPr>
          <p:cNvGrpSpPr/>
          <p:nvPr/>
        </p:nvGrpSpPr>
        <p:grpSpPr>
          <a:xfrm>
            <a:off x="1860884" y="4097441"/>
            <a:ext cx="2514235" cy="1184939"/>
            <a:chOff x="1046954" y="4560271"/>
            <a:chExt cx="2514235" cy="1184939"/>
          </a:xfrm>
        </p:grpSpPr>
        <p:sp>
          <p:nvSpPr>
            <p:cNvPr id="18" name="TextBox 91">
              <a:extLst>
                <a:ext uri="{FF2B5EF4-FFF2-40B4-BE49-F238E27FC236}">
                  <a16:creationId xmlns:a16="http://schemas.microsoft.com/office/drawing/2014/main" id="{B2F61D8A-E8D4-4C73-A8CE-1A1C49546107}"/>
                </a:ext>
              </a:extLst>
            </p:cNvPr>
            <p:cNvSpPr txBox="1"/>
            <p:nvPr/>
          </p:nvSpPr>
          <p:spPr>
            <a:xfrm>
              <a:off x="1479188" y="4560271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9235ECD-47CC-4EAB-A894-86CADC1B019F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B556745-1599-4484-8F56-7F11F2B9282D}"/>
              </a:ext>
            </a:extLst>
          </p:cNvPr>
          <p:cNvGrpSpPr/>
          <p:nvPr/>
        </p:nvGrpSpPr>
        <p:grpSpPr>
          <a:xfrm>
            <a:off x="4787696" y="4097441"/>
            <a:ext cx="2514235" cy="1184939"/>
            <a:chOff x="1188200" y="4560271"/>
            <a:chExt cx="2514235" cy="1184939"/>
          </a:xfrm>
        </p:grpSpPr>
        <p:sp>
          <p:nvSpPr>
            <p:cNvPr id="21" name="TextBox 91">
              <a:extLst>
                <a:ext uri="{FF2B5EF4-FFF2-40B4-BE49-F238E27FC236}">
                  <a16:creationId xmlns:a16="http://schemas.microsoft.com/office/drawing/2014/main" id="{9FEABC73-B1F0-4F24-9150-4912D892B72B}"/>
                </a:ext>
              </a:extLst>
            </p:cNvPr>
            <p:cNvSpPr txBox="1"/>
            <p:nvPr/>
          </p:nvSpPr>
          <p:spPr>
            <a:xfrm>
              <a:off x="1479188" y="4560271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30B1960-328E-4764-8637-5AC93E18C37B}"/>
                </a:ext>
              </a:extLst>
            </p:cNvPr>
            <p:cNvSpPr txBox="1"/>
            <p:nvPr/>
          </p:nvSpPr>
          <p:spPr>
            <a:xfrm>
              <a:off x="1188200" y="5033477"/>
              <a:ext cx="2514235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AF4D8CF-6973-4FD9-953D-1266038DBD22}"/>
              </a:ext>
            </a:extLst>
          </p:cNvPr>
          <p:cNvGrpSpPr/>
          <p:nvPr/>
        </p:nvGrpSpPr>
        <p:grpSpPr>
          <a:xfrm>
            <a:off x="7451268" y="4133062"/>
            <a:ext cx="2639216" cy="1184939"/>
            <a:chOff x="1188201" y="4560271"/>
            <a:chExt cx="2639216" cy="1184939"/>
          </a:xfrm>
        </p:grpSpPr>
        <p:sp>
          <p:nvSpPr>
            <p:cNvPr id="24" name="TextBox 91">
              <a:extLst>
                <a:ext uri="{FF2B5EF4-FFF2-40B4-BE49-F238E27FC236}">
                  <a16:creationId xmlns:a16="http://schemas.microsoft.com/office/drawing/2014/main" id="{4371937E-E515-47EC-ABDA-D2E42A82EEDE}"/>
                </a:ext>
              </a:extLst>
            </p:cNvPr>
            <p:cNvSpPr txBox="1"/>
            <p:nvPr/>
          </p:nvSpPr>
          <p:spPr>
            <a:xfrm>
              <a:off x="1479188" y="4560271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9012A50-91DF-4704-B90D-ED5BE5F25255}"/>
                </a:ext>
              </a:extLst>
            </p:cNvPr>
            <p:cNvSpPr txBox="1"/>
            <p:nvPr/>
          </p:nvSpPr>
          <p:spPr>
            <a:xfrm>
              <a:off x="1188201" y="5033477"/>
              <a:ext cx="2639216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4576125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6">
            <a:extLst>
              <a:ext uri="{FF2B5EF4-FFF2-40B4-BE49-F238E27FC236}">
                <a16:creationId xmlns:a16="http://schemas.microsoft.com/office/drawing/2014/main" id="{B9949EED-E977-95B4-AEC2-AD4AFEE79E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85590" y="2220927"/>
            <a:ext cx="245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6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85590" y="3078748"/>
            <a:ext cx="5104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1.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訂定這個專題主旨的想法理由及動機</a:t>
            </a:r>
            <a:b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</a:b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2.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主題的分類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86668" y="1851783"/>
            <a:ext cx="45719" cy="2529506"/>
          </a:xfrm>
          <a:custGeom>
            <a:avLst/>
            <a:gdLst>
              <a:gd name="connsiteX0" fmla="*/ 0 w 45719"/>
              <a:gd name="connsiteY0" fmla="*/ 0 h 2529506"/>
              <a:gd name="connsiteX1" fmla="*/ 45719 w 45719"/>
              <a:gd name="connsiteY1" fmla="*/ 0 h 2529506"/>
              <a:gd name="connsiteX2" fmla="*/ 45719 w 45719"/>
              <a:gd name="connsiteY2" fmla="*/ 556491 h 2529506"/>
              <a:gd name="connsiteX3" fmla="*/ 45719 w 45719"/>
              <a:gd name="connsiteY3" fmla="*/ 1214163 h 2529506"/>
              <a:gd name="connsiteX4" fmla="*/ 45719 w 45719"/>
              <a:gd name="connsiteY4" fmla="*/ 1897130 h 2529506"/>
              <a:gd name="connsiteX5" fmla="*/ 45719 w 45719"/>
              <a:gd name="connsiteY5" fmla="*/ 2529506 h 2529506"/>
              <a:gd name="connsiteX6" fmla="*/ 0 w 45719"/>
              <a:gd name="connsiteY6" fmla="*/ 2529506 h 2529506"/>
              <a:gd name="connsiteX7" fmla="*/ 0 w 45719"/>
              <a:gd name="connsiteY7" fmla="*/ 1897130 h 2529506"/>
              <a:gd name="connsiteX8" fmla="*/ 0 w 45719"/>
              <a:gd name="connsiteY8" fmla="*/ 1315343 h 2529506"/>
              <a:gd name="connsiteX9" fmla="*/ 0 w 45719"/>
              <a:gd name="connsiteY9" fmla="*/ 657672 h 2529506"/>
              <a:gd name="connsiteX10" fmla="*/ 0 w 45719"/>
              <a:gd name="connsiteY10" fmla="*/ 0 h 252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2529506" fill="none" extrusionOk="0">
                <a:moveTo>
                  <a:pt x="0" y="0"/>
                </a:moveTo>
                <a:cubicBezTo>
                  <a:pt x="17786" y="-1838"/>
                  <a:pt x="25749" y="-391"/>
                  <a:pt x="45719" y="0"/>
                </a:cubicBezTo>
                <a:cubicBezTo>
                  <a:pt x="66353" y="129798"/>
                  <a:pt x="18713" y="286946"/>
                  <a:pt x="45719" y="556491"/>
                </a:cubicBezTo>
                <a:cubicBezTo>
                  <a:pt x="72725" y="826036"/>
                  <a:pt x="13689" y="949818"/>
                  <a:pt x="45719" y="1214163"/>
                </a:cubicBezTo>
                <a:cubicBezTo>
                  <a:pt x="77749" y="1478508"/>
                  <a:pt x="44229" y="1558064"/>
                  <a:pt x="45719" y="1897130"/>
                </a:cubicBezTo>
                <a:cubicBezTo>
                  <a:pt x="47209" y="2236196"/>
                  <a:pt x="38124" y="2398746"/>
                  <a:pt x="45719" y="2529506"/>
                </a:cubicBezTo>
                <a:cubicBezTo>
                  <a:pt x="25971" y="2531345"/>
                  <a:pt x="11511" y="2530701"/>
                  <a:pt x="0" y="2529506"/>
                </a:cubicBezTo>
                <a:cubicBezTo>
                  <a:pt x="-23419" y="2397577"/>
                  <a:pt x="11517" y="2197445"/>
                  <a:pt x="0" y="1897130"/>
                </a:cubicBezTo>
                <a:cubicBezTo>
                  <a:pt x="-11517" y="1596815"/>
                  <a:pt x="1116" y="1535859"/>
                  <a:pt x="0" y="1315343"/>
                </a:cubicBezTo>
                <a:cubicBezTo>
                  <a:pt x="-1116" y="1094827"/>
                  <a:pt x="15690" y="825370"/>
                  <a:pt x="0" y="657672"/>
                </a:cubicBezTo>
                <a:cubicBezTo>
                  <a:pt x="-15690" y="489974"/>
                  <a:pt x="-8042" y="287261"/>
                  <a:pt x="0" y="0"/>
                </a:cubicBezTo>
                <a:close/>
              </a:path>
              <a:path w="45719" h="2529506" stroke="0" extrusionOk="0">
                <a:moveTo>
                  <a:pt x="0" y="0"/>
                </a:moveTo>
                <a:cubicBezTo>
                  <a:pt x="11779" y="-425"/>
                  <a:pt x="30004" y="196"/>
                  <a:pt x="45719" y="0"/>
                </a:cubicBezTo>
                <a:cubicBezTo>
                  <a:pt x="55692" y="196601"/>
                  <a:pt x="44991" y="438004"/>
                  <a:pt x="45719" y="682967"/>
                </a:cubicBezTo>
                <a:cubicBezTo>
                  <a:pt x="46447" y="927930"/>
                  <a:pt x="59067" y="1082071"/>
                  <a:pt x="45719" y="1290048"/>
                </a:cubicBezTo>
                <a:cubicBezTo>
                  <a:pt x="32371" y="1498025"/>
                  <a:pt x="20566" y="1729068"/>
                  <a:pt x="45719" y="1973015"/>
                </a:cubicBezTo>
                <a:cubicBezTo>
                  <a:pt x="70872" y="2216962"/>
                  <a:pt x="20392" y="2361725"/>
                  <a:pt x="45719" y="2529506"/>
                </a:cubicBezTo>
                <a:cubicBezTo>
                  <a:pt x="23415" y="2529774"/>
                  <a:pt x="18465" y="2528950"/>
                  <a:pt x="0" y="2529506"/>
                </a:cubicBezTo>
                <a:cubicBezTo>
                  <a:pt x="18309" y="2241217"/>
                  <a:pt x="25171" y="2168382"/>
                  <a:pt x="0" y="1922425"/>
                </a:cubicBezTo>
                <a:cubicBezTo>
                  <a:pt x="-25171" y="1676468"/>
                  <a:pt x="18497" y="1568848"/>
                  <a:pt x="0" y="1315343"/>
                </a:cubicBezTo>
                <a:cubicBezTo>
                  <a:pt x="-18497" y="1061838"/>
                  <a:pt x="16950" y="850825"/>
                  <a:pt x="0" y="708262"/>
                </a:cubicBezTo>
                <a:cubicBezTo>
                  <a:pt x="-16950" y="565699"/>
                  <a:pt x="13260" y="209151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447416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9C979F-E4A8-B095-652C-90ABCA52C735}"/>
              </a:ext>
            </a:extLst>
          </p:cNvPr>
          <p:cNvSpPr/>
          <p:nvPr/>
        </p:nvSpPr>
        <p:spPr>
          <a:xfrm>
            <a:off x="2996610" y="2220927"/>
            <a:ext cx="1836855" cy="1721839"/>
          </a:xfrm>
          <a:custGeom>
            <a:avLst/>
            <a:gdLst>
              <a:gd name="connsiteX0" fmla="*/ 0 w 1836855"/>
              <a:gd name="connsiteY0" fmla="*/ 286979 h 1721839"/>
              <a:gd name="connsiteX1" fmla="*/ 286979 w 1836855"/>
              <a:gd name="connsiteY1" fmla="*/ 0 h 1721839"/>
              <a:gd name="connsiteX2" fmla="*/ 1549876 w 1836855"/>
              <a:gd name="connsiteY2" fmla="*/ 0 h 1721839"/>
              <a:gd name="connsiteX3" fmla="*/ 1836855 w 1836855"/>
              <a:gd name="connsiteY3" fmla="*/ 286979 h 1721839"/>
              <a:gd name="connsiteX4" fmla="*/ 1836855 w 1836855"/>
              <a:gd name="connsiteY4" fmla="*/ 1434860 h 1721839"/>
              <a:gd name="connsiteX5" fmla="*/ 1549876 w 1836855"/>
              <a:gd name="connsiteY5" fmla="*/ 1721839 h 1721839"/>
              <a:gd name="connsiteX6" fmla="*/ 286979 w 1836855"/>
              <a:gd name="connsiteY6" fmla="*/ 1721839 h 1721839"/>
              <a:gd name="connsiteX7" fmla="*/ 0 w 1836855"/>
              <a:gd name="connsiteY7" fmla="*/ 1434860 h 1721839"/>
              <a:gd name="connsiteX8" fmla="*/ 0 w 1836855"/>
              <a:gd name="connsiteY8" fmla="*/ 286979 h 172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6855" h="1721839" extrusionOk="0">
                <a:moveTo>
                  <a:pt x="0" y="286979"/>
                </a:moveTo>
                <a:cubicBezTo>
                  <a:pt x="2923" y="137577"/>
                  <a:pt x="109738" y="-10988"/>
                  <a:pt x="286979" y="0"/>
                </a:cubicBezTo>
                <a:cubicBezTo>
                  <a:pt x="478191" y="-75775"/>
                  <a:pt x="975139" y="68082"/>
                  <a:pt x="1549876" y="0"/>
                </a:cubicBezTo>
                <a:cubicBezTo>
                  <a:pt x="1703020" y="-29923"/>
                  <a:pt x="1839221" y="107704"/>
                  <a:pt x="1836855" y="286979"/>
                </a:cubicBezTo>
                <a:cubicBezTo>
                  <a:pt x="1814737" y="531155"/>
                  <a:pt x="1853239" y="1274689"/>
                  <a:pt x="1836855" y="1434860"/>
                </a:cubicBezTo>
                <a:cubicBezTo>
                  <a:pt x="1832937" y="1601988"/>
                  <a:pt x="1709340" y="1727901"/>
                  <a:pt x="1549876" y="1721839"/>
                </a:cubicBezTo>
                <a:cubicBezTo>
                  <a:pt x="1383707" y="1829486"/>
                  <a:pt x="840978" y="1758975"/>
                  <a:pt x="286979" y="1721839"/>
                </a:cubicBezTo>
                <a:cubicBezTo>
                  <a:pt x="124582" y="1730370"/>
                  <a:pt x="355" y="1613662"/>
                  <a:pt x="0" y="1434860"/>
                </a:cubicBezTo>
                <a:cubicBezTo>
                  <a:pt x="-25232" y="1196913"/>
                  <a:pt x="-57944" y="690417"/>
                  <a:pt x="0" y="286979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0334153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solidFill>
                  <a:schemeClr val="tx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1</a:t>
            </a:r>
            <a:endParaRPr lang="zh-TW" altLang="en-US" sz="6000" b="1" dirty="0">
              <a:solidFill>
                <a:schemeClr val="tx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7995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3B356168-EE00-4512-A9FF-4FB5E58A23DC}"/>
              </a:ext>
            </a:extLst>
          </p:cNvPr>
          <p:cNvGrpSpPr/>
          <p:nvPr/>
        </p:nvGrpSpPr>
        <p:grpSpPr>
          <a:xfrm>
            <a:off x="1042737" y="1697569"/>
            <a:ext cx="3743730" cy="1184939"/>
            <a:chOff x="-182541" y="4560271"/>
            <a:chExt cx="3743730" cy="1184939"/>
          </a:xfrm>
        </p:grpSpPr>
        <p:sp>
          <p:nvSpPr>
            <p:cNvPr id="37" name="TextBox 91">
              <a:extLst>
                <a:ext uri="{FF2B5EF4-FFF2-40B4-BE49-F238E27FC236}">
                  <a16:creationId xmlns:a16="http://schemas.microsoft.com/office/drawing/2014/main" id="{1833FE61-5AC0-49F7-BC03-1AA33F97EC6C}"/>
                </a:ext>
              </a:extLst>
            </p:cNvPr>
            <p:cNvSpPr txBox="1"/>
            <p:nvPr/>
          </p:nvSpPr>
          <p:spPr>
            <a:xfrm>
              <a:off x="1479188" y="4560271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E51F8D8-0F10-423B-A2C1-FCF5F66B6BA8}"/>
                </a:ext>
              </a:extLst>
            </p:cNvPr>
            <p:cNvSpPr txBox="1"/>
            <p:nvPr/>
          </p:nvSpPr>
          <p:spPr>
            <a:xfrm>
              <a:off x="-182541" y="5033477"/>
              <a:ext cx="3743730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AC6C2EF-12AF-468D-B907-46A79426A4AA}"/>
              </a:ext>
            </a:extLst>
          </p:cNvPr>
          <p:cNvGrpSpPr/>
          <p:nvPr/>
        </p:nvGrpSpPr>
        <p:grpSpPr>
          <a:xfrm>
            <a:off x="1028611" y="4354807"/>
            <a:ext cx="3743730" cy="1184939"/>
            <a:chOff x="-182541" y="4560271"/>
            <a:chExt cx="3743730" cy="1184939"/>
          </a:xfrm>
        </p:grpSpPr>
        <p:sp>
          <p:nvSpPr>
            <p:cNvPr id="40" name="TextBox 91">
              <a:extLst>
                <a:ext uri="{FF2B5EF4-FFF2-40B4-BE49-F238E27FC236}">
                  <a16:creationId xmlns:a16="http://schemas.microsoft.com/office/drawing/2014/main" id="{9F757B7A-42FE-47B9-8302-89E69923A1BA}"/>
                </a:ext>
              </a:extLst>
            </p:cNvPr>
            <p:cNvSpPr txBox="1"/>
            <p:nvPr/>
          </p:nvSpPr>
          <p:spPr>
            <a:xfrm>
              <a:off x="1479188" y="4560271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532741D7-74B8-4A11-892C-CD6C3D66DCF6}"/>
                </a:ext>
              </a:extLst>
            </p:cNvPr>
            <p:cNvSpPr txBox="1"/>
            <p:nvPr/>
          </p:nvSpPr>
          <p:spPr>
            <a:xfrm>
              <a:off x="-182541" y="5033477"/>
              <a:ext cx="3743730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52C56B4-90AB-4D57-BB45-026B18C26C78}"/>
              </a:ext>
            </a:extLst>
          </p:cNvPr>
          <p:cNvGrpSpPr/>
          <p:nvPr/>
        </p:nvGrpSpPr>
        <p:grpSpPr>
          <a:xfrm>
            <a:off x="7810133" y="1759114"/>
            <a:ext cx="3743730" cy="1123394"/>
            <a:chOff x="-182541" y="4621816"/>
            <a:chExt cx="3743730" cy="1123394"/>
          </a:xfrm>
        </p:grpSpPr>
        <p:sp>
          <p:nvSpPr>
            <p:cNvPr id="43" name="TextBox 91">
              <a:extLst>
                <a:ext uri="{FF2B5EF4-FFF2-40B4-BE49-F238E27FC236}">
                  <a16:creationId xmlns:a16="http://schemas.microsoft.com/office/drawing/2014/main" id="{81FEED2C-9FE9-4276-A736-2EC79A53EEC3}"/>
                </a:ext>
              </a:extLst>
            </p:cNvPr>
            <p:cNvSpPr txBox="1"/>
            <p:nvPr/>
          </p:nvSpPr>
          <p:spPr>
            <a:xfrm>
              <a:off x="-101130" y="4621816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06834E4-900B-4F4D-A440-F46B5C302B58}"/>
                </a:ext>
              </a:extLst>
            </p:cNvPr>
            <p:cNvSpPr txBox="1"/>
            <p:nvPr/>
          </p:nvSpPr>
          <p:spPr>
            <a:xfrm>
              <a:off x="-182541" y="5033477"/>
              <a:ext cx="3743730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BF392903-3414-4834-911A-540969318B14}"/>
              </a:ext>
            </a:extLst>
          </p:cNvPr>
          <p:cNvGrpSpPr/>
          <p:nvPr/>
        </p:nvGrpSpPr>
        <p:grpSpPr>
          <a:xfrm>
            <a:off x="7796007" y="4371863"/>
            <a:ext cx="3743730" cy="1167883"/>
            <a:chOff x="-182541" y="4577327"/>
            <a:chExt cx="3743730" cy="1167883"/>
          </a:xfrm>
        </p:grpSpPr>
        <p:sp>
          <p:nvSpPr>
            <p:cNvPr id="46" name="TextBox 91">
              <a:extLst>
                <a:ext uri="{FF2B5EF4-FFF2-40B4-BE49-F238E27FC236}">
                  <a16:creationId xmlns:a16="http://schemas.microsoft.com/office/drawing/2014/main" id="{63F0FCBB-383A-4DEC-A192-7CD56FF5F9B8}"/>
                </a:ext>
              </a:extLst>
            </p:cNvPr>
            <p:cNvSpPr txBox="1"/>
            <p:nvPr/>
          </p:nvSpPr>
          <p:spPr>
            <a:xfrm>
              <a:off x="-107928" y="4577327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0272908-0CEB-4F99-B523-8EB6716DDCB6}"/>
                </a:ext>
              </a:extLst>
            </p:cNvPr>
            <p:cNvSpPr txBox="1"/>
            <p:nvPr/>
          </p:nvSpPr>
          <p:spPr>
            <a:xfrm>
              <a:off x="-182541" y="5033477"/>
              <a:ext cx="3743730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sp>
        <p:nvSpPr>
          <p:cNvPr id="2" name="流程图: 接点 1">
            <a:extLst>
              <a:ext uri="{FF2B5EF4-FFF2-40B4-BE49-F238E27FC236}">
                <a16:creationId xmlns:a16="http://schemas.microsoft.com/office/drawing/2014/main" id="{452A542D-E458-4E2F-9CCC-E9AB3E544C5B}"/>
              </a:ext>
            </a:extLst>
          </p:cNvPr>
          <p:cNvSpPr/>
          <p:nvPr/>
        </p:nvSpPr>
        <p:spPr>
          <a:xfrm>
            <a:off x="4507405" y="2008026"/>
            <a:ext cx="3288602" cy="3288602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接点 2">
            <a:extLst>
              <a:ext uri="{FF2B5EF4-FFF2-40B4-BE49-F238E27FC236}">
                <a16:creationId xmlns:a16="http://schemas.microsoft.com/office/drawing/2014/main" id="{2DB77192-783E-4774-A0ED-A45E3E0180FA}"/>
              </a:ext>
            </a:extLst>
          </p:cNvPr>
          <p:cNvSpPr/>
          <p:nvPr/>
        </p:nvSpPr>
        <p:spPr>
          <a:xfrm>
            <a:off x="5037340" y="2232320"/>
            <a:ext cx="231986" cy="231986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流程图: 接点 47">
            <a:extLst>
              <a:ext uri="{FF2B5EF4-FFF2-40B4-BE49-F238E27FC236}">
                <a16:creationId xmlns:a16="http://schemas.microsoft.com/office/drawing/2014/main" id="{E03838BE-D84D-4FEA-80DF-650D6A1E6CBC}"/>
              </a:ext>
            </a:extLst>
          </p:cNvPr>
          <p:cNvSpPr/>
          <p:nvPr/>
        </p:nvSpPr>
        <p:spPr>
          <a:xfrm>
            <a:off x="7308584" y="4492473"/>
            <a:ext cx="231986" cy="231986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流程图: 接点 48">
            <a:extLst>
              <a:ext uri="{FF2B5EF4-FFF2-40B4-BE49-F238E27FC236}">
                <a16:creationId xmlns:a16="http://schemas.microsoft.com/office/drawing/2014/main" id="{4AD2C181-4902-4F5E-BB6E-4DEA7F9F4619}"/>
              </a:ext>
            </a:extLst>
          </p:cNvPr>
          <p:cNvSpPr/>
          <p:nvPr/>
        </p:nvSpPr>
        <p:spPr>
          <a:xfrm>
            <a:off x="4624946" y="4359424"/>
            <a:ext cx="231986" cy="231986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流程图: 接点 49">
            <a:extLst>
              <a:ext uri="{FF2B5EF4-FFF2-40B4-BE49-F238E27FC236}">
                <a16:creationId xmlns:a16="http://schemas.microsoft.com/office/drawing/2014/main" id="{70B670E4-7572-4BCD-A86C-5A2B3651879F}"/>
              </a:ext>
            </a:extLst>
          </p:cNvPr>
          <p:cNvSpPr/>
          <p:nvPr/>
        </p:nvSpPr>
        <p:spPr>
          <a:xfrm>
            <a:off x="7308584" y="2522249"/>
            <a:ext cx="231986" cy="231986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276624BF-60BC-4D98-A8BE-D47B19AD0C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877" y="2406451"/>
            <a:ext cx="2473657" cy="249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65003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8" grpId="0" animBg="1"/>
      <p:bldP spid="49" grpId="0" animBg="1"/>
      <p:bldP spid="5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淘宝店chenying0907 1">
            <a:extLst>
              <a:ext uri="{FF2B5EF4-FFF2-40B4-BE49-F238E27FC236}">
                <a16:creationId xmlns:a16="http://schemas.microsoft.com/office/drawing/2014/main" id="{EC313D12-CC70-4C54-8866-555A8557E613}"/>
              </a:ext>
            </a:extLst>
          </p:cNvPr>
          <p:cNvGrpSpPr/>
          <p:nvPr/>
        </p:nvGrpSpPr>
        <p:grpSpPr>
          <a:xfrm>
            <a:off x="4736773" y="1406510"/>
            <a:ext cx="1246540" cy="1246924"/>
            <a:chOff x="3673476" y="1131590"/>
            <a:chExt cx="966788" cy="966788"/>
          </a:xfrm>
        </p:grpSpPr>
        <p:sp>
          <p:nvSpPr>
            <p:cNvPr id="5" name="淘宝店chenying0907 5">
              <a:extLst>
                <a:ext uri="{FF2B5EF4-FFF2-40B4-BE49-F238E27FC236}">
                  <a16:creationId xmlns:a16="http://schemas.microsoft.com/office/drawing/2014/main" id="{219CFB3E-5E9E-415C-9266-CE40AF79B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476" y="1131590"/>
              <a:ext cx="966788" cy="966788"/>
            </a:xfrm>
            <a:custGeom>
              <a:avLst/>
              <a:gdLst>
                <a:gd name="T0" fmla="*/ 4869 w 4870"/>
                <a:gd name="T1" fmla="*/ 2493 h 4872"/>
                <a:gd name="T2" fmla="*/ 4866 w 4870"/>
                <a:gd name="T3" fmla="*/ 2310 h 4872"/>
                <a:gd name="T4" fmla="*/ 4793 w 4870"/>
                <a:gd name="T5" fmla="*/ 1827 h 4872"/>
                <a:gd name="T6" fmla="*/ 4630 w 4870"/>
                <a:gd name="T7" fmla="*/ 1380 h 4872"/>
                <a:gd name="T8" fmla="*/ 4386 w 4870"/>
                <a:gd name="T9" fmla="*/ 979 h 4872"/>
                <a:gd name="T10" fmla="*/ 4072 w 4870"/>
                <a:gd name="T11" fmla="*/ 633 h 4872"/>
                <a:gd name="T12" fmla="*/ 3698 w 4870"/>
                <a:gd name="T13" fmla="*/ 353 h 4872"/>
                <a:gd name="T14" fmla="*/ 3272 w 4870"/>
                <a:gd name="T15" fmla="*/ 148 h 4872"/>
                <a:gd name="T16" fmla="*/ 2805 w 4870"/>
                <a:gd name="T17" fmla="*/ 28 h 4872"/>
                <a:gd name="T18" fmla="*/ 2309 w 4870"/>
                <a:gd name="T19" fmla="*/ 3 h 4872"/>
                <a:gd name="T20" fmla="*/ 1826 w 4870"/>
                <a:gd name="T21" fmla="*/ 77 h 4872"/>
                <a:gd name="T22" fmla="*/ 1380 w 4870"/>
                <a:gd name="T23" fmla="*/ 240 h 4872"/>
                <a:gd name="T24" fmla="*/ 979 w 4870"/>
                <a:gd name="T25" fmla="*/ 484 h 4872"/>
                <a:gd name="T26" fmla="*/ 633 w 4870"/>
                <a:gd name="T27" fmla="*/ 798 h 4872"/>
                <a:gd name="T28" fmla="*/ 353 w 4870"/>
                <a:gd name="T29" fmla="*/ 1173 h 4872"/>
                <a:gd name="T30" fmla="*/ 148 w 4870"/>
                <a:gd name="T31" fmla="*/ 1599 h 4872"/>
                <a:gd name="T32" fmla="*/ 29 w 4870"/>
                <a:gd name="T33" fmla="*/ 2064 h 4872"/>
                <a:gd name="T34" fmla="*/ 4 w 4870"/>
                <a:gd name="T35" fmla="*/ 2562 h 4872"/>
                <a:gd name="T36" fmla="*/ 77 w 4870"/>
                <a:gd name="T37" fmla="*/ 3044 h 4872"/>
                <a:gd name="T38" fmla="*/ 240 w 4870"/>
                <a:gd name="T39" fmla="*/ 3492 h 4872"/>
                <a:gd name="T40" fmla="*/ 484 w 4870"/>
                <a:gd name="T41" fmla="*/ 3893 h 4872"/>
                <a:gd name="T42" fmla="*/ 798 w 4870"/>
                <a:gd name="T43" fmla="*/ 4238 h 4872"/>
                <a:gd name="T44" fmla="*/ 1172 w 4870"/>
                <a:gd name="T45" fmla="*/ 4519 h 4872"/>
                <a:gd name="T46" fmla="*/ 1598 w 4870"/>
                <a:gd name="T47" fmla="*/ 4724 h 4872"/>
                <a:gd name="T48" fmla="*/ 2064 w 4870"/>
                <a:gd name="T49" fmla="*/ 4844 h 4872"/>
                <a:gd name="T50" fmla="*/ 2480 w 4870"/>
                <a:gd name="T51" fmla="*/ 4871 h 4872"/>
                <a:gd name="T52" fmla="*/ 2656 w 4870"/>
                <a:gd name="T53" fmla="*/ 4862 h 4872"/>
                <a:gd name="T54" fmla="*/ 2829 w 4870"/>
                <a:gd name="T55" fmla="*/ 4840 h 4872"/>
                <a:gd name="T56" fmla="*/ 2997 w 4870"/>
                <a:gd name="T57" fmla="*/ 4807 h 4872"/>
                <a:gd name="T58" fmla="*/ 3160 w 4870"/>
                <a:gd name="T59" fmla="*/ 4761 h 4872"/>
                <a:gd name="T60" fmla="*/ 3320 w 4870"/>
                <a:gd name="T61" fmla="*/ 4704 h 4872"/>
                <a:gd name="T62" fmla="*/ 3477 w 4870"/>
                <a:gd name="T63" fmla="*/ 4636 h 4872"/>
                <a:gd name="T64" fmla="*/ 3630 w 4870"/>
                <a:gd name="T65" fmla="*/ 4556 h 4872"/>
                <a:gd name="T66" fmla="*/ 3763 w 4870"/>
                <a:gd name="T67" fmla="*/ 4477 h 4872"/>
                <a:gd name="T68" fmla="*/ 3863 w 4870"/>
                <a:gd name="T69" fmla="*/ 4415 h 4872"/>
                <a:gd name="T70" fmla="*/ 3937 w 4870"/>
                <a:gd name="T71" fmla="*/ 4396 h 4872"/>
                <a:gd name="T72" fmla="*/ 3997 w 4870"/>
                <a:gd name="T73" fmla="*/ 4415 h 4872"/>
                <a:gd name="T74" fmla="*/ 4077 w 4870"/>
                <a:gd name="T75" fmla="*/ 4475 h 4872"/>
                <a:gd name="T76" fmla="*/ 4178 w 4870"/>
                <a:gd name="T77" fmla="*/ 4554 h 4872"/>
                <a:gd name="T78" fmla="*/ 4289 w 4870"/>
                <a:gd name="T79" fmla="*/ 4616 h 4872"/>
                <a:gd name="T80" fmla="*/ 4439 w 4870"/>
                <a:gd name="T81" fmla="*/ 4663 h 4872"/>
                <a:gd name="T82" fmla="*/ 4639 w 4870"/>
                <a:gd name="T83" fmla="*/ 4686 h 4872"/>
                <a:gd name="T84" fmla="*/ 4639 w 4870"/>
                <a:gd name="T85" fmla="*/ 4649 h 4872"/>
                <a:gd name="T86" fmla="*/ 4574 w 4870"/>
                <a:gd name="T87" fmla="*/ 4590 h 4872"/>
                <a:gd name="T88" fmla="*/ 4525 w 4870"/>
                <a:gd name="T89" fmla="*/ 4522 h 4872"/>
                <a:gd name="T90" fmla="*/ 4489 w 4870"/>
                <a:gd name="T91" fmla="*/ 4448 h 4872"/>
                <a:gd name="T92" fmla="*/ 4466 w 4870"/>
                <a:gd name="T93" fmla="*/ 4370 h 4872"/>
                <a:gd name="T94" fmla="*/ 4453 w 4870"/>
                <a:gd name="T95" fmla="*/ 4292 h 4872"/>
                <a:gd name="T96" fmla="*/ 4453 w 4870"/>
                <a:gd name="T97" fmla="*/ 4163 h 4872"/>
                <a:gd name="T98" fmla="*/ 4480 w 4870"/>
                <a:gd name="T99" fmla="*/ 4020 h 4872"/>
                <a:gd name="T100" fmla="*/ 4529 w 4870"/>
                <a:gd name="T101" fmla="*/ 3866 h 4872"/>
                <a:gd name="T102" fmla="*/ 4648 w 4870"/>
                <a:gd name="T103" fmla="*/ 3566 h 4872"/>
                <a:gd name="T104" fmla="*/ 4737 w 4870"/>
                <a:gd name="T105" fmla="*/ 3319 h 4872"/>
                <a:gd name="T106" fmla="*/ 4800 w 4870"/>
                <a:gd name="T107" fmla="*/ 3098 h 4872"/>
                <a:gd name="T108" fmla="*/ 4846 w 4870"/>
                <a:gd name="T109" fmla="*/ 2853 h 4872"/>
                <a:gd name="T110" fmla="*/ 4869 w 4870"/>
                <a:gd name="T111" fmla="*/ 2581 h 4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70" h="4872">
                  <a:moveTo>
                    <a:pt x="4870" y="2508"/>
                  </a:moveTo>
                  <a:lnTo>
                    <a:pt x="4869" y="2510"/>
                  </a:lnTo>
                  <a:lnTo>
                    <a:pt x="4867" y="2512"/>
                  </a:lnTo>
                  <a:lnTo>
                    <a:pt x="4869" y="2493"/>
                  </a:lnTo>
                  <a:lnTo>
                    <a:pt x="4869" y="2474"/>
                  </a:lnTo>
                  <a:lnTo>
                    <a:pt x="4870" y="2455"/>
                  </a:lnTo>
                  <a:lnTo>
                    <a:pt x="4870" y="2435"/>
                  </a:lnTo>
                  <a:lnTo>
                    <a:pt x="4866" y="2310"/>
                  </a:lnTo>
                  <a:lnTo>
                    <a:pt x="4857" y="2186"/>
                  </a:lnTo>
                  <a:lnTo>
                    <a:pt x="4842" y="2064"/>
                  </a:lnTo>
                  <a:lnTo>
                    <a:pt x="4820" y="1945"/>
                  </a:lnTo>
                  <a:lnTo>
                    <a:pt x="4793" y="1827"/>
                  </a:lnTo>
                  <a:lnTo>
                    <a:pt x="4760" y="1712"/>
                  </a:lnTo>
                  <a:lnTo>
                    <a:pt x="4722" y="1599"/>
                  </a:lnTo>
                  <a:lnTo>
                    <a:pt x="4678" y="1487"/>
                  </a:lnTo>
                  <a:lnTo>
                    <a:pt x="4630" y="1380"/>
                  </a:lnTo>
                  <a:lnTo>
                    <a:pt x="4576" y="1275"/>
                  </a:lnTo>
                  <a:lnTo>
                    <a:pt x="4517" y="1173"/>
                  </a:lnTo>
                  <a:lnTo>
                    <a:pt x="4454" y="1073"/>
                  </a:lnTo>
                  <a:lnTo>
                    <a:pt x="4386" y="979"/>
                  </a:lnTo>
                  <a:lnTo>
                    <a:pt x="4313" y="886"/>
                  </a:lnTo>
                  <a:lnTo>
                    <a:pt x="4238" y="798"/>
                  </a:lnTo>
                  <a:lnTo>
                    <a:pt x="4156" y="714"/>
                  </a:lnTo>
                  <a:lnTo>
                    <a:pt x="4072" y="633"/>
                  </a:lnTo>
                  <a:lnTo>
                    <a:pt x="3984" y="556"/>
                  </a:lnTo>
                  <a:lnTo>
                    <a:pt x="3892" y="484"/>
                  </a:lnTo>
                  <a:lnTo>
                    <a:pt x="3796" y="416"/>
                  </a:lnTo>
                  <a:lnTo>
                    <a:pt x="3698" y="353"/>
                  </a:lnTo>
                  <a:lnTo>
                    <a:pt x="3595" y="294"/>
                  </a:lnTo>
                  <a:lnTo>
                    <a:pt x="3490" y="240"/>
                  </a:lnTo>
                  <a:lnTo>
                    <a:pt x="3382" y="192"/>
                  </a:lnTo>
                  <a:lnTo>
                    <a:pt x="3272" y="148"/>
                  </a:lnTo>
                  <a:lnTo>
                    <a:pt x="3159" y="109"/>
                  </a:lnTo>
                  <a:lnTo>
                    <a:pt x="3043" y="77"/>
                  </a:lnTo>
                  <a:lnTo>
                    <a:pt x="2926" y="50"/>
                  </a:lnTo>
                  <a:lnTo>
                    <a:pt x="2805" y="28"/>
                  </a:lnTo>
                  <a:lnTo>
                    <a:pt x="2684" y="12"/>
                  </a:lnTo>
                  <a:lnTo>
                    <a:pt x="2561" y="3"/>
                  </a:lnTo>
                  <a:lnTo>
                    <a:pt x="2434" y="0"/>
                  </a:lnTo>
                  <a:lnTo>
                    <a:pt x="2309" y="3"/>
                  </a:lnTo>
                  <a:lnTo>
                    <a:pt x="2187" y="12"/>
                  </a:lnTo>
                  <a:lnTo>
                    <a:pt x="2064" y="28"/>
                  </a:lnTo>
                  <a:lnTo>
                    <a:pt x="1944" y="50"/>
                  </a:lnTo>
                  <a:lnTo>
                    <a:pt x="1826" y="77"/>
                  </a:lnTo>
                  <a:lnTo>
                    <a:pt x="1711" y="109"/>
                  </a:lnTo>
                  <a:lnTo>
                    <a:pt x="1598" y="148"/>
                  </a:lnTo>
                  <a:lnTo>
                    <a:pt x="1488" y="192"/>
                  </a:lnTo>
                  <a:lnTo>
                    <a:pt x="1380" y="240"/>
                  </a:lnTo>
                  <a:lnTo>
                    <a:pt x="1275" y="294"/>
                  </a:lnTo>
                  <a:lnTo>
                    <a:pt x="1172" y="353"/>
                  </a:lnTo>
                  <a:lnTo>
                    <a:pt x="1074" y="416"/>
                  </a:lnTo>
                  <a:lnTo>
                    <a:pt x="979" y="484"/>
                  </a:lnTo>
                  <a:lnTo>
                    <a:pt x="886" y="556"/>
                  </a:lnTo>
                  <a:lnTo>
                    <a:pt x="798" y="633"/>
                  </a:lnTo>
                  <a:lnTo>
                    <a:pt x="714" y="714"/>
                  </a:lnTo>
                  <a:lnTo>
                    <a:pt x="633" y="798"/>
                  </a:lnTo>
                  <a:lnTo>
                    <a:pt x="556" y="886"/>
                  </a:lnTo>
                  <a:lnTo>
                    <a:pt x="484" y="979"/>
                  </a:lnTo>
                  <a:lnTo>
                    <a:pt x="416" y="1073"/>
                  </a:lnTo>
                  <a:lnTo>
                    <a:pt x="353" y="1173"/>
                  </a:lnTo>
                  <a:lnTo>
                    <a:pt x="295" y="1275"/>
                  </a:lnTo>
                  <a:lnTo>
                    <a:pt x="240" y="1380"/>
                  </a:lnTo>
                  <a:lnTo>
                    <a:pt x="192" y="1487"/>
                  </a:lnTo>
                  <a:lnTo>
                    <a:pt x="148" y="1599"/>
                  </a:lnTo>
                  <a:lnTo>
                    <a:pt x="110" y="1712"/>
                  </a:lnTo>
                  <a:lnTo>
                    <a:pt x="77" y="1827"/>
                  </a:lnTo>
                  <a:lnTo>
                    <a:pt x="50" y="1945"/>
                  </a:lnTo>
                  <a:lnTo>
                    <a:pt x="29" y="2064"/>
                  </a:lnTo>
                  <a:lnTo>
                    <a:pt x="13" y="2186"/>
                  </a:lnTo>
                  <a:lnTo>
                    <a:pt x="4" y="2310"/>
                  </a:lnTo>
                  <a:lnTo>
                    <a:pt x="0" y="2435"/>
                  </a:lnTo>
                  <a:lnTo>
                    <a:pt x="4" y="2562"/>
                  </a:lnTo>
                  <a:lnTo>
                    <a:pt x="13" y="2685"/>
                  </a:lnTo>
                  <a:lnTo>
                    <a:pt x="29" y="2806"/>
                  </a:lnTo>
                  <a:lnTo>
                    <a:pt x="50" y="2927"/>
                  </a:lnTo>
                  <a:lnTo>
                    <a:pt x="77" y="3044"/>
                  </a:lnTo>
                  <a:lnTo>
                    <a:pt x="110" y="3160"/>
                  </a:lnTo>
                  <a:lnTo>
                    <a:pt x="148" y="3273"/>
                  </a:lnTo>
                  <a:lnTo>
                    <a:pt x="192" y="3384"/>
                  </a:lnTo>
                  <a:lnTo>
                    <a:pt x="240" y="3492"/>
                  </a:lnTo>
                  <a:lnTo>
                    <a:pt x="295" y="3597"/>
                  </a:lnTo>
                  <a:lnTo>
                    <a:pt x="353" y="3699"/>
                  </a:lnTo>
                  <a:lnTo>
                    <a:pt x="416" y="3797"/>
                  </a:lnTo>
                  <a:lnTo>
                    <a:pt x="484" y="3893"/>
                  </a:lnTo>
                  <a:lnTo>
                    <a:pt x="556" y="3985"/>
                  </a:lnTo>
                  <a:lnTo>
                    <a:pt x="633" y="4074"/>
                  </a:lnTo>
                  <a:lnTo>
                    <a:pt x="714" y="4158"/>
                  </a:lnTo>
                  <a:lnTo>
                    <a:pt x="798" y="4238"/>
                  </a:lnTo>
                  <a:lnTo>
                    <a:pt x="886" y="4315"/>
                  </a:lnTo>
                  <a:lnTo>
                    <a:pt x="979" y="4387"/>
                  </a:lnTo>
                  <a:lnTo>
                    <a:pt x="1074" y="4456"/>
                  </a:lnTo>
                  <a:lnTo>
                    <a:pt x="1172" y="4519"/>
                  </a:lnTo>
                  <a:lnTo>
                    <a:pt x="1275" y="4578"/>
                  </a:lnTo>
                  <a:lnTo>
                    <a:pt x="1380" y="4632"/>
                  </a:lnTo>
                  <a:lnTo>
                    <a:pt x="1488" y="4680"/>
                  </a:lnTo>
                  <a:lnTo>
                    <a:pt x="1598" y="4724"/>
                  </a:lnTo>
                  <a:lnTo>
                    <a:pt x="1711" y="4761"/>
                  </a:lnTo>
                  <a:lnTo>
                    <a:pt x="1826" y="4795"/>
                  </a:lnTo>
                  <a:lnTo>
                    <a:pt x="1944" y="4822"/>
                  </a:lnTo>
                  <a:lnTo>
                    <a:pt x="2064" y="4844"/>
                  </a:lnTo>
                  <a:lnTo>
                    <a:pt x="2187" y="4858"/>
                  </a:lnTo>
                  <a:lnTo>
                    <a:pt x="2309" y="4869"/>
                  </a:lnTo>
                  <a:lnTo>
                    <a:pt x="2434" y="4872"/>
                  </a:lnTo>
                  <a:lnTo>
                    <a:pt x="2480" y="4871"/>
                  </a:lnTo>
                  <a:lnTo>
                    <a:pt x="2525" y="4870"/>
                  </a:lnTo>
                  <a:lnTo>
                    <a:pt x="2569" y="4869"/>
                  </a:lnTo>
                  <a:lnTo>
                    <a:pt x="2614" y="4865"/>
                  </a:lnTo>
                  <a:lnTo>
                    <a:pt x="2656" y="4862"/>
                  </a:lnTo>
                  <a:lnTo>
                    <a:pt x="2700" y="4857"/>
                  </a:lnTo>
                  <a:lnTo>
                    <a:pt x="2743" y="4853"/>
                  </a:lnTo>
                  <a:lnTo>
                    <a:pt x="2786" y="4847"/>
                  </a:lnTo>
                  <a:lnTo>
                    <a:pt x="2829" y="4840"/>
                  </a:lnTo>
                  <a:lnTo>
                    <a:pt x="2872" y="4832"/>
                  </a:lnTo>
                  <a:lnTo>
                    <a:pt x="2913" y="4825"/>
                  </a:lnTo>
                  <a:lnTo>
                    <a:pt x="2955" y="4817"/>
                  </a:lnTo>
                  <a:lnTo>
                    <a:pt x="2997" y="4807"/>
                  </a:lnTo>
                  <a:lnTo>
                    <a:pt x="3038" y="4796"/>
                  </a:lnTo>
                  <a:lnTo>
                    <a:pt x="3079" y="4785"/>
                  </a:lnTo>
                  <a:lnTo>
                    <a:pt x="3120" y="4774"/>
                  </a:lnTo>
                  <a:lnTo>
                    <a:pt x="3160" y="4761"/>
                  </a:lnTo>
                  <a:lnTo>
                    <a:pt x="3201" y="4748"/>
                  </a:lnTo>
                  <a:lnTo>
                    <a:pt x="3241" y="4734"/>
                  </a:lnTo>
                  <a:lnTo>
                    <a:pt x="3281" y="4720"/>
                  </a:lnTo>
                  <a:lnTo>
                    <a:pt x="3320" y="4704"/>
                  </a:lnTo>
                  <a:lnTo>
                    <a:pt x="3360" y="4688"/>
                  </a:lnTo>
                  <a:lnTo>
                    <a:pt x="3399" y="4671"/>
                  </a:lnTo>
                  <a:lnTo>
                    <a:pt x="3439" y="4654"/>
                  </a:lnTo>
                  <a:lnTo>
                    <a:pt x="3477" y="4636"/>
                  </a:lnTo>
                  <a:lnTo>
                    <a:pt x="3516" y="4617"/>
                  </a:lnTo>
                  <a:lnTo>
                    <a:pt x="3555" y="4597"/>
                  </a:lnTo>
                  <a:lnTo>
                    <a:pt x="3593" y="4577"/>
                  </a:lnTo>
                  <a:lnTo>
                    <a:pt x="3630" y="4556"/>
                  </a:lnTo>
                  <a:lnTo>
                    <a:pt x="3668" y="4535"/>
                  </a:lnTo>
                  <a:lnTo>
                    <a:pt x="3707" y="4512"/>
                  </a:lnTo>
                  <a:lnTo>
                    <a:pt x="3744" y="4489"/>
                  </a:lnTo>
                  <a:lnTo>
                    <a:pt x="3763" y="4477"/>
                  </a:lnTo>
                  <a:lnTo>
                    <a:pt x="3787" y="4463"/>
                  </a:lnTo>
                  <a:lnTo>
                    <a:pt x="3813" y="4447"/>
                  </a:lnTo>
                  <a:lnTo>
                    <a:pt x="3843" y="4428"/>
                  </a:lnTo>
                  <a:lnTo>
                    <a:pt x="3863" y="4415"/>
                  </a:lnTo>
                  <a:lnTo>
                    <a:pt x="3884" y="4406"/>
                  </a:lnTo>
                  <a:lnTo>
                    <a:pt x="3902" y="4401"/>
                  </a:lnTo>
                  <a:lnTo>
                    <a:pt x="3920" y="4397"/>
                  </a:lnTo>
                  <a:lnTo>
                    <a:pt x="3937" y="4396"/>
                  </a:lnTo>
                  <a:lnTo>
                    <a:pt x="3952" y="4398"/>
                  </a:lnTo>
                  <a:lnTo>
                    <a:pt x="3968" y="4402"/>
                  </a:lnTo>
                  <a:lnTo>
                    <a:pt x="3983" y="4407"/>
                  </a:lnTo>
                  <a:lnTo>
                    <a:pt x="3997" y="4415"/>
                  </a:lnTo>
                  <a:lnTo>
                    <a:pt x="4013" y="4424"/>
                  </a:lnTo>
                  <a:lnTo>
                    <a:pt x="4028" y="4436"/>
                  </a:lnTo>
                  <a:lnTo>
                    <a:pt x="4044" y="4448"/>
                  </a:lnTo>
                  <a:lnTo>
                    <a:pt x="4077" y="4475"/>
                  </a:lnTo>
                  <a:lnTo>
                    <a:pt x="4114" y="4505"/>
                  </a:lnTo>
                  <a:lnTo>
                    <a:pt x="4134" y="4521"/>
                  </a:lnTo>
                  <a:lnTo>
                    <a:pt x="4155" y="4538"/>
                  </a:lnTo>
                  <a:lnTo>
                    <a:pt x="4178" y="4554"/>
                  </a:lnTo>
                  <a:lnTo>
                    <a:pt x="4203" y="4570"/>
                  </a:lnTo>
                  <a:lnTo>
                    <a:pt x="4230" y="4586"/>
                  </a:lnTo>
                  <a:lnTo>
                    <a:pt x="4258" y="4601"/>
                  </a:lnTo>
                  <a:lnTo>
                    <a:pt x="4289" y="4616"/>
                  </a:lnTo>
                  <a:lnTo>
                    <a:pt x="4322" y="4630"/>
                  </a:lnTo>
                  <a:lnTo>
                    <a:pt x="4358" y="4642"/>
                  </a:lnTo>
                  <a:lnTo>
                    <a:pt x="4398" y="4653"/>
                  </a:lnTo>
                  <a:lnTo>
                    <a:pt x="4439" y="4663"/>
                  </a:lnTo>
                  <a:lnTo>
                    <a:pt x="4483" y="4671"/>
                  </a:lnTo>
                  <a:lnTo>
                    <a:pt x="4532" y="4678"/>
                  </a:lnTo>
                  <a:lnTo>
                    <a:pt x="4583" y="4683"/>
                  </a:lnTo>
                  <a:lnTo>
                    <a:pt x="4639" y="4686"/>
                  </a:lnTo>
                  <a:lnTo>
                    <a:pt x="4697" y="4686"/>
                  </a:lnTo>
                  <a:lnTo>
                    <a:pt x="4677" y="4675"/>
                  </a:lnTo>
                  <a:lnTo>
                    <a:pt x="4657" y="4662"/>
                  </a:lnTo>
                  <a:lnTo>
                    <a:pt x="4639" y="4649"/>
                  </a:lnTo>
                  <a:lnTo>
                    <a:pt x="4621" y="4635"/>
                  </a:lnTo>
                  <a:lnTo>
                    <a:pt x="4604" y="4620"/>
                  </a:lnTo>
                  <a:lnTo>
                    <a:pt x="4589" y="4606"/>
                  </a:lnTo>
                  <a:lnTo>
                    <a:pt x="4574" y="4590"/>
                  </a:lnTo>
                  <a:lnTo>
                    <a:pt x="4561" y="4574"/>
                  </a:lnTo>
                  <a:lnTo>
                    <a:pt x="4547" y="4557"/>
                  </a:lnTo>
                  <a:lnTo>
                    <a:pt x="4536" y="4540"/>
                  </a:lnTo>
                  <a:lnTo>
                    <a:pt x="4525" y="4522"/>
                  </a:lnTo>
                  <a:lnTo>
                    <a:pt x="4515" y="4504"/>
                  </a:lnTo>
                  <a:lnTo>
                    <a:pt x="4506" y="4486"/>
                  </a:lnTo>
                  <a:lnTo>
                    <a:pt x="4497" y="4467"/>
                  </a:lnTo>
                  <a:lnTo>
                    <a:pt x="4489" y="4448"/>
                  </a:lnTo>
                  <a:lnTo>
                    <a:pt x="4482" y="4429"/>
                  </a:lnTo>
                  <a:lnTo>
                    <a:pt x="4476" y="4410"/>
                  </a:lnTo>
                  <a:lnTo>
                    <a:pt x="4471" y="4390"/>
                  </a:lnTo>
                  <a:lnTo>
                    <a:pt x="4466" y="4370"/>
                  </a:lnTo>
                  <a:lnTo>
                    <a:pt x="4462" y="4351"/>
                  </a:lnTo>
                  <a:lnTo>
                    <a:pt x="4458" y="4332"/>
                  </a:lnTo>
                  <a:lnTo>
                    <a:pt x="4455" y="4312"/>
                  </a:lnTo>
                  <a:lnTo>
                    <a:pt x="4453" y="4292"/>
                  </a:lnTo>
                  <a:lnTo>
                    <a:pt x="4452" y="4273"/>
                  </a:lnTo>
                  <a:lnTo>
                    <a:pt x="4449" y="4235"/>
                  </a:lnTo>
                  <a:lnTo>
                    <a:pt x="4450" y="4198"/>
                  </a:lnTo>
                  <a:lnTo>
                    <a:pt x="4453" y="4163"/>
                  </a:lnTo>
                  <a:lnTo>
                    <a:pt x="4457" y="4129"/>
                  </a:lnTo>
                  <a:lnTo>
                    <a:pt x="4463" y="4093"/>
                  </a:lnTo>
                  <a:lnTo>
                    <a:pt x="4471" y="4057"/>
                  </a:lnTo>
                  <a:lnTo>
                    <a:pt x="4480" y="4020"/>
                  </a:lnTo>
                  <a:lnTo>
                    <a:pt x="4490" y="3982"/>
                  </a:lnTo>
                  <a:lnTo>
                    <a:pt x="4502" y="3944"/>
                  </a:lnTo>
                  <a:lnTo>
                    <a:pt x="4516" y="3906"/>
                  </a:lnTo>
                  <a:lnTo>
                    <a:pt x="4529" y="3866"/>
                  </a:lnTo>
                  <a:lnTo>
                    <a:pt x="4545" y="3826"/>
                  </a:lnTo>
                  <a:lnTo>
                    <a:pt x="4577" y="3743"/>
                  </a:lnTo>
                  <a:lnTo>
                    <a:pt x="4612" y="3656"/>
                  </a:lnTo>
                  <a:lnTo>
                    <a:pt x="4648" y="3566"/>
                  </a:lnTo>
                  <a:lnTo>
                    <a:pt x="4684" y="3470"/>
                  </a:lnTo>
                  <a:lnTo>
                    <a:pt x="4702" y="3421"/>
                  </a:lnTo>
                  <a:lnTo>
                    <a:pt x="4720" y="3371"/>
                  </a:lnTo>
                  <a:lnTo>
                    <a:pt x="4737" y="3319"/>
                  </a:lnTo>
                  <a:lnTo>
                    <a:pt x="4754" y="3266"/>
                  </a:lnTo>
                  <a:lnTo>
                    <a:pt x="4769" y="3211"/>
                  </a:lnTo>
                  <a:lnTo>
                    <a:pt x="4785" y="3156"/>
                  </a:lnTo>
                  <a:lnTo>
                    <a:pt x="4800" y="3098"/>
                  </a:lnTo>
                  <a:lnTo>
                    <a:pt x="4812" y="3039"/>
                  </a:lnTo>
                  <a:lnTo>
                    <a:pt x="4825" y="2979"/>
                  </a:lnTo>
                  <a:lnTo>
                    <a:pt x="4836" y="2917"/>
                  </a:lnTo>
                  <a:lnTo>
                    <a:pt x="4846" y="2853"/>
                  </a:lnTo>
                  <a:lnTo>
                    <a:pt x="4854" y="2787"/>
                  </a:lnTo>
                  <a:lnTo>
                    <a:pt x="4861" y="2721"/>
                  </a:lnTo>
                  <a:lnTo>
                    <a:pt x="4865" y="2652"/>
                  </a:lnTo>
                  <a:lnTo>
                    <a:pt x="4869" y="2581"/>
                  </a:lnTo>
                  <a:lnTo>
                    <a:pt x="4870" y="2508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solidFill>
                <a:schemeClr val="accent3">
                  <a:lumMod val="100000"/>
                </a:schemeClr>
              </a:solidFill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淘宝店chenying0907 6">
              <a:extLst>
                <a:ext uri="{FF2B5EF4-FFF2-40B4-BE49-F238E27FC236}">
                  <a16:creationId xmlns:a16="http://schemas.microsoft.com/office/drawing/2014/main" id="{C11FBFF7-B3ED-4830-B749-36F183BB1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2063" y="1260178"/>
              <a:ext cx="709613" cy="709613"/>
            </a:xfrm>
            <a:custGeom>
              <a:avLst/>
              <a:gdLst>
                <a:gd name="T0" fmla="*/ 3567 w 3576"/>
                <a:gd name="T1" fmla="*/ 1972 h 3578"/>
                <a:gd name="T2" fmla="*/ 3520 w 3576"/>
                <a:gd name="T3" fmla="*/ 2236 h 3578"/>
                <a:gd name="T4" fmla="*/ 3435 w 3576"/>
                <a:gd name="T5" fmla="*/ 2485 h 3578"/>
                <a:gd name="T6" fmla="*/ 3317 w 3576"/>
                <a:gd name="T7" fmla="*/ 2716 h 3578"/>
                <a:gd name="T8" fmla="*/ 3168 w 3576"/>
                <a:gd name="T9" fmla="*/ 2927 h 3578"/>
                <a:gd name="T10" fmla="*/ 2990 w 3576"/>
                <a:gd name="T11" fmla="*/ 3113 h 3578"/>
                <a:gd name="T12" fmla="*/ 2788 w 3576"/>
                <a:gd name="T13" fmla="*/ 3272 h 3578"/>
                <a:gd name="T14" fmla="*/ 2563 w 3576"/>
                <a:gd name="T15" fmla="*/ 3402 h 3578"/>
                <a:gd name="T16" fmla="*/ 2319 w 3576"/>
                <a:gd name="T17" fmla="*/ 3498 h 3578"/>
                <a:gd name="T18" fmla="*/ 2060 w 3576"/>
                <a:gd name="T19" fmla="*/ 3557 h 3578"/>
                <a:gd name="T20" fmla="*/ 1787 w 3576"/>
                <a:gd name="T21" fmla="*/ 3578 h 3578"/>
                <a:gd name="T22" fmla="*/ 1516 w 3576"/>
                <a:gd name="T23" fmla="*/ 3557 h 3578"/>
                <a:gd name="T24" fmla="*/ 1257 w 3576"/>
                <a:gd name="T25" fmla="*/ 3498 h 3578"/>
                <a:gd name="T26" fmla="*/ 1013 w 3576"/>
                <a:gd name="T27" fmla="*/ 3402 h 3578"/>
                <a:gd name="T28" fmla="*/ 788 w 3576"/>
                <a:gd name="T29" fmla="*/ 3272 h 3578"/>
                <a:gd name="T30" fmla="*/ 586 w 3576"/>
                <a:gd name="T31" fmla="*/ 3113 h 3578"/>
                <a:gd name="T32" fmla="*/ 408 w 3576"/>
                <a:gd name="T33" fmla="*/ 2927 h 3578"/>
                <a:gd name="T34" fmla="*/ 258 w 3576"/>
                <a:gd name="T35" fmla="*/ 2716 h 3578"/>
                <a:gd name="T36" fmla="*/ 140 w 3576"/>
                <a:gd name="T37" fmla="*/ 2485 h 3578"/>
                <a:gd name="T38" fmla="*/ 57 w 3576"/>
                <a:gd name="T39" fmla="*/ 2236 h 3578"/>
                <a:gd name="T40" fmla="*/ 9 w 3576"/>
                <a:gd name="T41" fmla="*/ 1972 h 3578"/>
                <a:gd name="T42" fmla="*/ 2 w 3576"/>
                <a:gd name="T43" fmla="*/ 1697 h 3578"/>
                <a:gd name="T44" fmla="*/ 36 w 3576"/>
                <a:gd name="T45" fmla="*/ 1429 h 3578"/>
                <a:gd name="T46" fmla="*/ 108 w 3576"/>
                <a:gd name="T47" fmla="*/ 1174 h 3578"/>
                <a:gd name="T48" fmla="*/ 215 w 3576"/>
                <a:gd name="T49" fmla="*/ 936 h 3578"/>
                <a:gd name="T50" fmla="*/ 355 w 3576"/>
                <a:gd name="T51" fmla="*/ 718 h 3578"/>
                <a:gd name="T52" fmla="*/ 523 w 3576"/>
                <a:gd name="T53" fmla="*/ 523 h 3578"/>
                <a:gd name="T54" fmla="*/ 718 w 3576"/>
                <a:gd name="T55" fmla="*/ 355 h 3578"/>
                <a:gd name="T56" fmla="*/ 936 w 3576"/>
                <a:gd name="T57" fmla="*/ 216 h 3578"/>
                <a:gd name="T58" fmla="*/ 1173 w 3576"/>
                <a:gd name="T59" fmla="*/ 108 h 3578"/>
                <a:gd name="T60" fmla="*/ 1428 w 3576"/>
                <a:gd name="T61" fmla="*/ 36 h 3578"/>
                <a:gd name="T62" fmla="*/ 1696 w 3576"/>
                <a:gd name="T63" fmla="*/ 2 h 3578"/>
                <a:gd name="T64" fmla="*/ 1971 w 3576"/>
                <a:gd name="T65" fmla="*/ 9 h 3578"/>
                <a:gd name="T66" fmla="*/ 2235 w 3576"/>
                <a:gd name="T67" fmla="*/ 57 h 3578"/>
                <a:gd name="T68" fmla="*/ 2484 w 3576"/>
                <a:gd name="T69" fmla="*/ 140 h 3578"/>
                <a:gd name="T70" fmla="*/ 2715 w 3576"/>
                <a:gd name="T71" fmla="*/ 258 h 3578"/>
                <a:gd name="T72" fmla="*/ 2926 w 3576"/>
                <a:gd name="T73" fmla="*/ 408 h 3578"/>
                <a:gd name="T74" fmla="*/ 3112 w 3576"/>
                <a:gd name="T75" fmla="*/ 585 h 3578"/>
                <a:gd name="T76" fmla="*/ 3270 w 3576"/>
                <a:gd name="T77" fmla="*/ 788 h 3578"/>
                <a:gd name="T78" fmla="*/ 3400 w 3576"/>
                <a:gd name="T79" fmla="*/ 1013 h 3578"/>
                <a:gd name="T80" fmla="*/ 3496 w 3576"/>
                <a:gd name="T81" fmla="*/ 1256 h 3578"/>
                <a:gd name="T82" fmla="*/ 3556 w 3576"/>
                <a:gd name="T83" fmla="*/ 1517 h 3578"/>
                <a:gd name="T84" fmla="*/ 3576 w 3576"/>
                <a:gd name="T85" fmla="*/ 1788 h 3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576" h="3578">
                  <a:moveTo>
                    <a:pt x="3576" y="1788"/>
                  </a:moveTo>
                  <a:lnTo>
                    <a:pt x="3574" y="1881"/>
                  </a:lnTo>
                  <a:lnTo>
                    <a:pt x="3567" y="1972"/>
                  </a:lnTo>
                  <a:lnTo>
                    <a:pt x="3556" y="2061"/>
                  </a:lnTo>
                  <a:lnTo>
                    <a:pt x="3540" y="2149"/>
                  </a:lnTo>
                  <a:lnTo>
                    <a:pt x="3520" y="2236"/>
                  </a:lnTo>
                  <a:lnTo>
                    <a:pt x="3496" y="2321"/>
                  </a:lnTo>
                  <a:lnTo>
                    <a:pt x="3468" y="2404"/>
                  </a:lnTo>
                  <a:lnTo>
                    <a:pt x="3435" y="2485"/>
                  </a:lnTo>
                  <a:lnTo>
                    <a:pt x="3400" y="2564"/>
                  </a:lnTo>
                  <a:lnTo>
                    <a:pt x="3361" y="2642"/>
                  </a:lnTo>
                  <a:lnTo>
                    <a:pt x="3317" y="2716"/>
                  </a:lnTo>
                  <a:lnTo>
                    <a:pt x="3270" y="2788"/>
                  </a:lnTo>
                  <a:lnTo>
                    <a:pt x="3221" y="2860"/>
                  </a:lnTo>
                  <a:lnTo>
                    <a:pt x="3168" y="2927"/>
                  </a:lnTo>
                  <a:lnTo>
                    <a:pt x="3112" y="2991"/>
                  </a:lnTo>
                  <a:lnTo>
                    <a:pt x="3052" y="3053"/>
                  </a:lnTo>
                  <a:lnTo>
                    <a:pt x="2990" y="3113"/>
                  </a:lnTo>
                  <a:lnTo>
                    <a:pt x="2926" y="3170"/>
                  </a:lnTo>
                  <a:lnTo>
                    <a:pt x="2858" y="3223"/>
                  </a:lnTo>
                  <a:lnTo>
                    <a:pt x="2788" y="3272"/>
                  </a:lnTo>
                  <a:lnTo>
                    <a:pt x="2715" y="3318"/>
                  </a:lnTo>
                  <a:lnTo>
                    <a:pt x="2641" y="3362"/>
                  </a:lnTo>
                  <a:lnTo>
                    <a:pt x="2563" y="3402"/>
                  </a:lnTo>
                  <a:lnTo>
                    <a:pt x="2484" y="3437"/>
                  </a:lnTo>
                  <a:lnTo>
                    <a:pt x="2403" y="3470"/>
                  </a:lnTo>
                  <a:lnTo>
                    <a:pt x="2319" y="3498"/>
                  </a:lnTo>
                  <a:lnTo>
                    <a:pt x="2235" y="3521"/>
                  </a:lnTo>
                  <a:lnTo>
                    <a:pt x="2148" y="3542"/>
                  </a:lnTo>
                  <a:lnTo>
                    <a:pt x="2060" y="3557"/>
                  </a:lnTo>
                  <a:lnTo>
                    <a:pt x="1971" y="3569"/>
                  </a:lnTo>
                  <a:lnTo>
                    <a:pt x="1880" y="3575"/>
                  </a:lnTo>
                  <a:lnTo>
                    <a:pt x="1787" y="3578"/>
                  </a:lnTo>
                  <a:lnTo>
                    <a:pt x="1696" y="3575"/>
                  </a:lnTo>
                  <a:lnTo>
                    <a:pt x="1605" y="3569"/>
                  </a:lnTo>
                  <a:lnTo>
                    <a:pt x="1516" y="3557"/>
                  </a:lnTo>
                  <a:lnTo>
                    <a:pt x="1428" y="3542"/>
                  </a:lnTo>
                  <a:lnTo>
                    <a:pt x="1341" y="3521"/>
                  </a:lnTo>
                  <a:lnTo>
                    <a:pt x="1257" y="3498"/>
                  </a:lnTo>
                  <a:lnTo>
                    <a:pt x="1173" y="3470"/>
                  </a:lnTo>
                  <a:lnTo>
                    <a:pt x="1092" y="3437"/>
                  </a:lnTo>
                  <a:lnTo>
                    <a:pt x="1013" y="3402"/>
                  </a:lnTo>
                  <a:lnTo>
                    <a:pt x="936" y="3362"/>
                  </a:lnTo>
                  <a:lnTo>
                    <a:pt x="861" y="3318"/>
                  </a:lnTo>
                  <a:lnTo>
                    <a:pt x="788" y="3272"/>
                  </a:lnTo>
                  <a:lnTo>
                    <a:pt x="718" y="3223"/>
                  </a:lnTo>
                  <a:lnTo>
                    <a:pt x="650" y="3170"/>
                  </a:lnTo>
                  <a:lnTo>
                    <a:pt x="586" y="3113"/>
                  </a:lnTo>
                  <a:lnTo>
                    <a:pt x="523" y="3053"/>
                  </a:lnTo>
                  <a:lnTo>
                    <a:pt x="465" y="2991"/>
                  </a:lnTo>
                  <a:lnTo>
                    <a:pt x="408" y="2927"/>
                  </a:lnTo>
                  <a:lnTo>
                    <a:pt x="355" y="2860"/>
                  </a:lnTo>
                  <a:lnTo>
                    <a:pt x="306" y="2788"/>
                  </a:lnTo>
                  <a:lnTo>
                    <a:pt x="258" y="2716"/>
                  </a:lnTo>
                  <a:lnTo>
                    <a:pt x="215" y="2642"/>
                  </a:lnTo>
                  <a:lnTo>
                    <a:pt x="176" y="2564"/>
                  </a:lnTo>
                  <a:lnTo>
                    <a:pt x="140" y="2485"/>
                  </a:lnTo>
                  <a:lnTo>
                    <a:pt x="108" y="2404"/>
                  </a:lnTo>
                  <a:lnTo>
                    <a:pt x="80" y="2321"/>
                  </a:lnTo>
                  <a:lnTo>
                    <a:pt x="57" y="2236"/>
                  </a:lnTo>
                  <a:lnTo>
                    <a:pt x="36" y="2149"/>
                  </a:lnTo>
                  <a:lnTo>
                    <a:pt x="21" y="2061"/>
                  </a:lnTo>
                  <a:lnTo>
                    <a:pt x="9" y="1972"/>
                  </a:lnTo>
                  <a:lnTo>
                    <a:pt x="2" y="1881"/>
                  </a:lnTo>
                  <a:lnTo>
                    <a:pt x="0" y="1788"/>
                  </a:lnTo>
                  <a:lnTo>
                    <a:pt x="2" y="1697"/>
                  </a:lnTo>
                  <a:lnTo>
                    <a:pt x="9" y="1606"/>
                  </a:lnTo>
                  <a:lnTo>
                    <a:pt x="21" y="1517"/>
                  </a:lnTo>
                  <a:lnTo>
                    <a:pt x="36" y="1429"/>
                  </a:lnTo>
                  <a:lnTo>
                    <a:pt x="57" y="1342"/>
                  </a:lnTo>
                  <a:lnTo>
                    <a:pt x="80" y="1256"/>
                  </a:lnTo>
                  <a:lnTo>
                    <a:pt x="108" y="1174"/>
                  </a:lnTo>
                  <a:lnTo>
                    <a:pt x="140" y="1093"/>
                  </a:lnTo>
                  <a:lnTo>
                    <a:pt x="176" y="1013"/>
                  </a:lnTo>
                  <a:lnTo>
                    <a:pt x="215" y="936"/>
                  </a:lnTo>
                  <a:lnTo>
                    <a:pt x="258" y="862"/>
                  </a:lnTo>
                  <a:lnTo>
                    <a:pt x="306" y="788"/>
                  </a:lnTo>
                  <a:lnTo>
                    <a:pt x="355" y="718"/>
                  </a:lnTo>
                  <a:lnTo>
                    <a:pt x="408" y="651"/>
                  </a:lnTo>
                  <a:lnTo>
                    <a:pt x="465" y="585"/>
                  </a:lnTo>
                  <a:lnTo>
                    <a:pt x="523" y="523"/>
                  </a:lnTo>
                  <a:lnTo>
                    <a:pt x="586" y="465"/>
                  </a:lnTo>
                  <a:lnTo>
                    <a:pt x="650" y="408"/>
                  </a:lnTo>
                  <a:lnTo>
                    <a:pt x="718" y="355"/>
                  </a:lnTo>
                  <a:lnTo>
                    <a:pt x="788" y="306"/>
                  </a:lnTo>
                  <a:lnTo>
                    <a:pt x="861" y="258"/>
                  </a:lnTo>
                  <a:lnTo>
                    <a:pt x="936" y="216"/>
                  </a:lnTo>
                  <a:lnTo>
                    <a:pt x="1013" y="176"/>
                  </a:lnTo>
                  <a:lnTo>
                    <a:pt x="1092" y="140"/>
                  </a:lnTo>
                  <a:lnTo>
                    <a:pt x="1173" y="108"/>
                  </a:lnTo>
                  <a:lnTo>
                    <a:pt x="1257" y="80"/>
                  </a:lnTo>
                  <a:lnTo>
                    <a:pt x="1341" y="57"/>
                  </a:lnTo>
                  <a:lnTo>
                    <a:pt x="1428" y="36"/>
                  </a:lnTo>
                  <a:lnTo>
                    <a:pt x="1516" y="20"/>
                  </a:lnTo>
                  <a:lnTo>
                    <a:pt x="1605" y="9"/>
                  </a:lnTo>
                  <a:lnTo>
                    <a:pt x="1696" y="2"/>
                  </a:lnTo>
                  <a:lnTo>
                    <a:pt x="1787" y="0"/>
                  </a:lnTo>
                  <a:lnTo>
                    <a:pt x="1880" y="2"/>
                  </a:lnTo>
                  <a:lnTo>
                    <a:pt x="1971" y="9"/>
                  </a:lnTo>
                  <a:lnTo>
                    <a:pt x="2060" y="20"/>
                  </a:lnTo>
                  <a:lnTo>
                    <a:pt x="2148" y="36"/>
                  </a:lnTo>
                  <a:lnTo>
                    <a:pt x="2235" y="57"/>
                  </a:lnTo>
                  <a:lnTo>
                    <a:pt x="2319" y="80"/>
                  </a:lnTo>
                  <a:lnTo>
                    <a:pt x="2403" y="108"/>
                  </a:lnTo>
                  <a:lnTo>
                    <a:pt x="2484" y="140"/>
                  </a:lnTo>
                  <a:lnTo>
                    <a:pt x="2563" y="176"/>
                  </a:lnTo>
                  <a:lnTo>
                    <a:pt x="2641" y="216"/>
                  </a:lnTo>
                  <a:lnTo>
                    <a:pt x="2715" y="258"/>
                  </a:lnTo>
                  <a:lnTo>
                    <a:pt x="2788" y="306"/>
                  </a:lnTo>
                  <a:lnTo>
                    <a:pt x="2858" y="355"/>
                  </a:lnTo>
                  <a:lnTo>
                    <a:pt x="2926" y="408"/>
                  </a:lnTo>
                  <a:lnTo>
                    <a:pt x="2990" y="465"/>
                  </a:lnTo>
                  <a:lnTo>
                    <a:pt x="3052" y="523"/>
                  </a:lnTo>
                  <a:lnTo>
                    <a:pt x="3112" y="585"/>
                  </a:lnTo>
                  <a:lnTo>
                    <a:pt x="3168" y="651"/>
                  </a:lnTo>
                  <a:lnTo>
                    <a:pt x="3221" y="718"/>
                  </a:lnTo>
                  <a:lnTo>
                    <a:pt x="3270" y="788"/>
                  </a:lnTo>
                  <a:lnTo>
                    <a:pt x="3317" y="862"/>
                  </a:lnTo>
                  <a:lnTo>
                    <a:pt x="3361" y="936"/>
                  </a:lnTo>
                  <a:lnTo>
                    <a:pt x="3400" y="1013"/>
                  </a:lnTo>
                  <a:lnTo>
                    <a:pt x="3435" y="1093"/>
                  </a:lnTo>
                  <a:lnTo>
                    <a:pt x="3468" y="1174"/>
                  </a:lnTo>
                  <a:lnTo>
                    <a:pt x="3496" y="1256"/>
                  </a:lnTo>
                  <a:lnTo>
                    <a:pt x="3520" y="1342"/>
                  </a:lnTo>
                  <a:lnTo>
                    <a:pt x="3540" y="1429"/>
                  </a:lnTo>
                  <a:lnTo>
                    <a:pt x="3556" y="1517"/>
                  </a:lnTo>
                  <a:lnTo>
                    <a:pt x="3567" y="1606"/>
                  </a:lnTo>
                  <a:lnTo>
                    <a:pt x="3574" y="1697"/>
                  </a:lnTo>
                  <a:lnTo>
                    <a:pt x="3576" y="178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淘宝店chenying0907 2">
            <a:extLst>
              <a:ext uri="{FF2B5EF4-FFF2-40B4-BE49-F238E27FC236}">
                <a16:creationId xmlns:a16="http://schemas.microsoft.com/office/drawing/2014/main" id="{C6AC4D60-3836-4574-875D-0C4D6D4C69F3}"/>
              </a:ext>
            </a:extLst>
          </p:cNvPr>
          <p:cNvGrpSpPr/>
          <p:nvPr/>
        </p:nvGrpSpPr>
        <p:grpSpPr>
          <a:xfrm>
            <a:off x="5928048" y="2563345"/>
            <a:ext cx="1246540" cy="1246924"/>
            <a:chOff x="4597401" y="2028528"/>
            <a:chExt cx="966788" cy="966788"/>
          </a:xfrm>
        </p:grpSpPr>
        <p:sp>
          <p:nvSpPr>
            <p:cNvPr id="8" name="淘宝店chenying0907 7">
              <a:extLst>
                <a:ext uri="{FF2B5EF4-FFF2-40B4-BE49-F238E27FC236}">
                  <a16:creationId xmlns:a16="http://schemas.microsoft.com/office/drawing/2014/main" id="{203FDA0A-E725-4720-A5B3-054D8BCFE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1" y="2028528"/>
              <a:ext cx="966788" cy="966788"/>
            </a:xfrm>
            <a:custGeom>
              <a:avLst/>
              <a:gdLst>
                <a:gd name="T0" fmla="*/ 2 w 4869"/>
                <a:gd name="T1" fmla="*/ 2493 h 4872"/>
                <a:gd name="T2" fmla="*/ 3 w 4869"/>
                <a:gd name="T3" fmla="*/ 2311 h 4872"/>
                <a:gd name="T4" fmla="*/ 76 w 4869"/>
                <a:gd name="T5" fmla="*/ 1827 h 4872"/>
                <a:gd name="T6" fmla="*/ 240 w 4869"/>
                <a:gd name="T7" fmla="*/ 1380 h 4872"/>
                <a:gd name="T8" fmla="*/ 484 w 4869"/>
                <a:gd name="T9" fmla="*/ 979 h 4872"/>
                <a:gd name="T10" fmla="*/ 798 w 4869"/>
                <a:gd name="T11" fmla="*/ 633 h 4872"/>
                <a:gd name="T12" fmla="*/ 1172 w 4869"/>
                <a:gd name="T13" fmla="*/ 353 h 4872"/>
                <a:gd name="T14" fmla="*/ 1598 w 4869"/>
                <a:gd name="T15" fmla="*/ 148 h 4872"/>
                <a:gd name="T16" fmla="*/ 2064 w 4869"/>
                <a:gd name="T17" fmla="*/ 29 h 4872"/>
                <a:gd name="T18" fmla="*/ 2560 w 4869"/>
                <a:gd name="T19" fmla="*/ 4 h 4872"/>
                <a:gd name="T20" fmla="*/ 3043 w 4869"/>
                <a:gd name="T21" fmla="*/ 77 h 4872"/>
                <a:gd name="T22" fmla="*/ 3490 w 4869"/>
                <a:gd name="T23" fmla="*/ 241 h 4872"/>
                <a:gd name="T24" fmla="*/ 3891 w 4869"/>
                <a:gd name="T25" fmla="*/ 484 h 4872"/>
                <a:gd name="T26" fmla="*/ 4237 w 4869"/>
                <a:gd name="T27" fmla="*/ 799 h 4872"/>
                <a:gd name="T28" fmla="*/ 4516 w 4869"/>
                <a:gd name="T29" fmla="*/ 1173 h 4872"/>
                <a:gd name="T30" fmla="*/ 4721 w 4869"/>
                <a:gd name="T31" fmla="*/ 1598 h 4872"/>
                <a:gd name="T32" fmla="*/ 4841 w 4869"/>
                <a:gd name="T33" fmla="*/ 2065 h 4872"/>
                <a:gd name="T34" fmla="*/ 4866 w 4869"/>
                <a:gd name="T35" fmla="*/ 2561 h 4872"/>
                <a:gd name="T36" fmla="*/ 4792 w 4869"/>
                <a:gd name="T37" fmla="*/ 3045 h 4872"/>
                <a:gd name="T38" fmla="*/ 4629 w 4869"/>
                <a:gd name="T39" fmla="*/ 3492 h 4872"/>
                <a:gd name="T40" fmla="*/ 4386 w 4869"/>
                <a:gd name="T41" fmla="*/ 3894 h 4872"/>
                <a:gd name="T42" fmla="*/ 4071 w 4869"/>
                <a:gd name="T43" fmla="*/ 4239 h 4872"/>
                <a:gd name="T44" fmla="*/ 3697 w 4869"/>
                <a:gd name="T45" fmla="*/ 4519 h 4872"/>
                <a:gd name="T46" fmla="*/ 3271 w 4869"/>
                <a:gd name="T47" fmla="*/ 4724 h 4872"/>
                <a:gd name="T48" fmla="*/ 2806 w 4869"/>
                <a:gd name="T49" fmla="*/ 4844 h 4872"/>
                <a:gd name="T50" fmla="*/ 2390 w 4869"/>
                <a:gd name="T51" fmla="*/ 4871 h 4872"/>
                <a:gd name="T52" fmla="*/ 2213 w 4869"/>
                <a:gd name="T53" fmla="*/ 4862 h 4872"/>
                <a:gd name="T54" fmla="*/ 2041 w 4869"/>
                <a:gd name="T55" fmla="*/ 4841 h 4872"/>
                <a:gd name="T56" fmla="*/ 1873 w 4869"/>
                <a:gd name="T57" fmla="*/ 4807 h 4872"/>
                <a:gd name="T58" fmla="*/ 1709 w 4869"/>
                <a:gd name="T59" fmla="*/ 4762 h 4872"/>
                <a:gd name="T60" fmla="*/ 1549 w 4869"/>
                <a:gd name="T61" fmla="*/ 4704 h 4872"/>
                <a:gd name="T62" fmla="*/ 1393 w 4869"/>
                <a:gd name="T63" fmla="*/ 4637 h 4872"/>
                <a:gd name="T64" fmla="*/ 1239 w 4869"/>
                <a:gd name="T65" fmla="*/ 4557 h 4872"/>
                <a:gd name="T66" fmla="*/ 1106 w 4869"/>
                <a:gd name="T67" fmla="*/ 4478 h 4872"/>
                <a:gd name="T68" fmla="*/ 1006 w 4869"/>
                <a:gd name="T69" fmla="*/ 4416 h 4872"/>
                <a:gd name="T70" fmla="*/ 933 w 4869"/>
                <a:gd name="T71" fmla="*/ 4397 h 4872"/>
                <a:gd name="T72" fmla="*/ 872 w 4869"/>
                <a:gd name="T73" fmla="*/ 4416 h 4872"/>
                <a:gd name="T74" fmla="*/ 793 w 4869"/>
                <a:gd name="T75" fmla="*/ 4475 h 4872"/>
                <a:gd name="T76" fmla="*/ 692 w 4869"/>
                <a:gd name="T77" fmla="*/ 4554 h 4872"/>
                <a:gd name="T78" fmla="*/ 580 w 4869"/>
                <a:gd name="T79" fmla="*/ 4616 h 4872"/>
                <a:gd name="T80" fmla="*/ 430 w 4869"/>
                <a:gd name="T81" fmla="*/ 4664 h 4872"/>
                <a:gd name="T82" fmla="*/ 231 w 4869"/>
                <a:gd name="T83" fmla="*/ 4686 h 4872"/>
                <a:gd name="T84" fmla="*/ 231 w 4869"/>
                <a:gd name="T85" fmla="*/ 4649 h 4872"/>
                <a:gd name="T86" fmla="*/ 295 w 4869"/>
                <a:gd name="T87" fmla="*/ 4590 h 4872"/>
                <a:gd name="T88" fmla="*/ 345 w 4869"/>
                <a:gd name="T89" fmla="*/ 4523 h 4872"/>
                <a:gd name="T90" fmla="*/ 381 w 4869"/>
                <a:gd name="T91" fmla="*/ 4448 h 4872"/>
                <a:gd name="T92" fmla="*/ 403 w 4869"/>
                <a:gd name="T93" fmla="*/ 4371 h 4872"/>
                <a:gd name="T94" fmla="*/ 417 w 4869"/>
                <a:gd name="T95" fmla="*/ 4293 h 4872"/>
                <a:gd name="T96" fmla="*/ 417 w 4869"/>
                <a:gd name="T97" fmla="*/ 4163 h 4872"/>
                <a:gd name="T98" fmla="*/ 390 w 4869"/>
                <a:gd name="T99" fmla="*/ 4020 h 4872"/>
                <a:gd name="T100" fmla="*/ 340 w 4869"/>
                <a:gd name="T101" fmla="*/ 3867 h 4872"/>
                <a:gd name="T102" fmla="*/ 222 w 4869"/>
                <a:gd name="T103" fmla="*/ 3567 h 4872"/>
                <a:gd name="T104" fmla="*/ 133 w 4869"/>
                <a:gd name="T105" fmla="*/ 3320 h 4872"/>
                <a:gd name="T106" fmla="*/ 70 w 4869"/>
                <a:gd name="T107" fmla="*/ 3099 h 4872"/>
                <a:gd name="T108" fmla="*/ 23 w 4869"/>
                <a:gd name="T109" fmla="*/ 2853 h 4872"/>
                <a:gd name="T110" fmla="*/ 1 w 4869"/>
                <a:gd name="T111" fmla="*/ 2581 h 4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69" h="4872">
                  <a:moveTo>
                    <a:pt x="0" y="2508"/>
                  </a:moveTo>
                  <a:lnTo>
                    <a:pt x="1" y="2510"/>
                  </a:lnTo>
                  <a:lnTo>
                    <a:pt x="2" y="2512"/>
                  </a:lnTo>
                  <a:lnTo>
                    <a:pt x="2" y="2493"/>
                  </a:lnTo>
                  <a:lnTo>
                    <a:pt x="1" y="2474"/>
                  </a:lnTo>
                  <a:lnTo>
                    <a:pt x="0" y="2455"/>
                  </a:lnTo>
                  <a:lnTo>
                    <a:pt x="0" y="2436"/>
                  </a:lnTo>
                  <a:lnTo>
                    <a:pt x="3" y="2311"/>
                  </a:lnTo>
                  <a:lnTo>
                    <a:pt x="12" y="2187"/>
                  </a:lnTo>
                  <a:lnTo>
                    <a:pt x="28" y="2065"/>
                  </a:lnTo>
                  <a:lnTo>
                    <a:pt x="49" y="1945"/>
                  </a:lnTo>
                  <a:lnTo>
                    <a:pt x="76" y="1827"/>
                  </a:lnTo>
                  <a:lnTo>
                    <a:pt x="109" y="1712"/>
                  </a:lnTo>
                  <a:lnTo>
                    <a:pt x="147" y="1598"/>
                  </a:lnTo>
                  <a:lnTo>
                    <a:pt x="191" y="1488"/>
                  </a:lnTo>
                  <a:lnTo>
                    <a:pt x="240" y="1380"/>
                  </a:lnTo>
                  <a:lnTo>
                    <a:pt x="294" y="1276"/>
                  </a:lnTo>
                  <a:lnTo>
                    <a:pt x="352" y="1173"/>
                  </a:lnTo>
                  <a:lnTo>
                    <a:pt x="416" y="1074"/>
                  </a:lnTo>
                  <a:lnTo>
                    <a:pt x="484" y="979"/>
                  </a:lnTo>
                  <a:lnTo>
                    <a:pt x="556" y="887"/>
                  </a:lnTo>
                  <a:lnTo>
                    <a:pt x="633" y="799"/>
                  </a:lnTo>
                  <a:lnTo>
                    <a:pt x="713" y="714"/>
                  </a:lnTo>
                  <a:lnTo>
                    <a:pt x="798" y="633"/>
                  </a:lnTo>
                  <a:lnTo>
                    <a:pt x="887" y="556"/>
                  </a:lnTo>
                  <a:lnTo>
                    <a:pt x="978" y="484"/>
                  </a:lnTo>
                  <a:lnTo>
                    <a:pt x="1074" y="416"/>
                  </a:lnTo>
                  <a:lnTo>
                    <a:pt x="1172" y="353"/>
                  </a:lnTo>
                  <a:lnTo>
                    <a:pt x="1274" y="295"/>
                  </a:lnTo>
                  <a:lnTo>
                    <a:pt x="1379" y="241"/>
                  </a:lnTo>
                  <a:lnTo>
                    <a:pt x="1487" y="192"/>
                  </a:lnTo>
                  <a:lnTo>
                    <a:pt x="1598" y="148"/>
                  </a:lnTo>
                  <a:lnTo>
                    <a:pt x="1710" y="110"/>
                  </a:lnTo>
                  <a:lnTo>
                    <a:pt x="1826" y="77"/>
                  </a:lnTo>
                  <a:lnTo>
                    <a:pt x="1944" y="50"/>
                  </a:lnTo>
                  <a:lnTo>
                    <a:pt x="2064" y="29"/>
                  </a:lnTo>
                  <a:lnTo>
                    <a:pt x="2186" y="13"/>
                  </a:lnTo>
                  <a:lnTo>
                    <a:pt x="2310" y="4"/>
                  </a:lnTo>
                  <a:lnTo>
                    <a:pt x="2435" y="0"/>
                  </a:lnTo>
                  <a:lnTo>
                    <a:pt x="2560" y="4"/>
                  </a:lnTo>
                  <a:lnTo>
                    <a:pt x="2684" y="13"/>
                  </a:lnTo>
                  <a:lnTo>
                    <a:pt x="2806" y="29"/>
                  </a:lnTo>
                  <a:lnTo>
                    <a:pt x="2925" y="50"/>
                  </a:lnTo>
                  <a:lnTo>
                    <a:pt x="3043" y="77"/>
                  </a:lnTo>
                  <a:lnTo>
                    <a:pt x="3158" y="110"/>
                  </a:lnTo>
                  <a:lnTo>
                    <a:pt x="3271" y="148"/>
                  </a:lnTo>
                  <a:lnTo>
                    <a:pt x="3383" y="192"/>
                  </a:lnTo>
                  <a:lnTo>
                    <a:pt x="3490" y="241"/>
                  </a:lnTo>
                  <a:lnTo>
                    <a:pt x="3594" y="295"/>
                  </a:lnTo>
                  <a:lnTo>
                    <a:pt x="3697" y="353"/>
                  </a:lnTo>
                  <a:lnTo>
                    <a:pt x="3796" y="416"/>
                  </a:lnTo>
                  <a:lnTo>
                    <a:pt x="3891" y="484"/>
                  </a:lnTo>
                  <a:lnTo>
                    <a:pt x="3983" y="556"/>
                  </a:lnTo>
                  <a:lnTo>
                    <a:pt x="4071" y="633"/>
                  </a:lnTo>
                  <a:lnTo>
                    <a:pt x="4156" y="714"/>
                  </a:lnTo>
                  <a:lnTo>
                    <a:pt x="4237" y="799"/>
                  </a:lnTo>
                  <a:lnTo>
                    <a:pt x="4313" y="887"/>
                  </a:lnTo>
                  <a:lnTo>
                    <a:pt x="4386" y="979"/>
                  </a:lnTo>
                  <a:lnTo>
                    <a:pt x="4453" y="1074"/>
                  </a:lnTo>
                  <a:lnTo>
                    <a:pt x="4516" y="1173"/>
                  </a:lnTo>
                  <a:lnTo>
                    <a:pt x="4575" y="1276"/>
                  </a:lnTo>
                  <a:lnTo>
                    <a:pt x="4629" y="1380"/>
                  </a:lnTo>
                  <a:lnTo>
                    <a:pt x="4677" y="1488"/>
                  </a:lnTo>
                  <a:lnTo>
                    <a:pt x="4721" y="1598"/>
                  </a:lnTo>
                  <a:lnTo>
                    <a:pt x="4760" y="1712"/>
                  </a:lnTo>
                  <a:lnTo>
                    <a:pt x="4792" y="1827"/>
                  </a:lnTo>
                  <a:lnTo>
                    <a:pt x="4819" y="1945"/>
                  </a:lnTo>
                  <a:lnTo>
                    <a:pt x="4841" y="2065"/>
                  </a:lnTo>
                  <a:lnTo>
                    <a:pt x="4857" y="2187"/>
                  </a:lnTo>
                  <a:lnTo>
                    <a:pt x="4866" y="2311"/>
                  </a:lnTo>
                  <a:lnTo>
                    <a:pt x="4869" y="2436"/>
                  </a:lnTo>
                  <a:lnTo>
                    <a:pt x="4866" y="2561"/>
                  </a:lnTo>
                  <a:lnTo>
                    <a:pt x="4857" y="2685"/>
                  </a:lnTo>
                  <a:lnTo>
                    <a:pt x="4841" y="2807"/>
                  </a:lnTo>
                  <a:lnTo>
                    <a:pt x="4819" y="2927"/>
                  </a:lnTo>
                  <a:lnTo>
                    <a:pt x="4792" y="3045"/>
                  </a:lnTo>
                  <a:lnTo>
                    <a:pt x="4760" y="3161"/>
                  </a:lnTo>
                  <a:lnTo>
                    <a:pt x="4721" y="3274"/>
                  </a:lnTo>
                  <a:lnTo>
                    <a:pt x="4677" y="3384"/>
                  </a:lnTo>
                  <a:lnTo>
                    <a:pt x="4629" y="3492"/>
                  </a:lnTo>
                  <a:lnTo>
                    <a:pt x="4575" y="3597"/>
                  </a:lnTo>
                  <a:lnTo>
                    <a:pt x="4516" y="3699"/>
                  </a:lnTo>
                  <a:lnTo>
                    <a:pt x="4453" y="3798"/>
                  </a:lnTo>
                  <a:lnTo>
                    <a:pt x="4386" y="3894"/>
                  </a:lnTo>
                  <a:lnTo>
                    <a:pt x="4313" y="3985"/>
                  </a:lnTo>
                  <a:lnTo>
                    <a:pt x="4237" y="4074"/>
                  </a:lnTo>
                  <a:lnTo>
                    <a:pt x="4156" y="4159"/>
                  </a:lnTo>
                  <a:lnTo>
                    <a:pt x="4071" y="4239"/>
                  </a:lnTo>
                  <a:lnTo>
                    <a:pt x="3983" y="4315"/>
                  </a:lnTo>
                  <a:lnTo>
                    <a:pt x="3891" y="4388"/>
                  </a:lnTo>
                  <a:lnTo>
                    <a:pt x="3796" y="4456"/>
                  </a:lnTo>
                  <a:lnTo>
                    <a:pt x="3697" y="4519"/>
                  </a:lnTo>
                  <a:lnTo>
                    <a:pt x="3594" y="4578"/>
                  </a:lnTo>
                  <a:lnTo>
                    <a:pt x="3490" y="4631"/>
                  </a:lnTo>
                  <a:lnTo>
                    <a:pt x="3383" y="4681"/>
                  </a:lnTo>
                  <a:lnTo>
                    <a:pt x="3271" y="4724"/>
                  </a:lnTo>
                  <a:lnTo>
                    <a:pt x="3158" y="4762"/>
                  </a:lnTo>
                  <a:lnTo>
                    <a:pt x="3043" y="4796"/>
                  </a:lnTo>
                  <a:lnTo>
                    <a:pt x="2925" y="4823"/>
                  </a:lnTo>
                  <a:lnTo>
                    <a:pt x="2806" y="4844"/>
                  </a:lnTo>
                  <a:lnTo>
                    <a:pt x="2684" y="4859"/>
                  </a:lnTo>
                  <a:lnTo>
                    <a:pt x="2560" y="4869"/>
                  </a:lnTo>
                  <a:lnTo>
                    <a:pt x="2435" y="4872"/>
                  </a:lnTo>
                  <a:lnTo>
                    <a:pt x="2390" y="4871"/>
                  </a:lnTo>
                  <a:lnTo>
                    <a:pt x="2345" y="4870"/>
                  </a:lnTo>
                  <a:lnTo>
                    <a:pt x="2301" y="4868"/>
                  </a:lnTo>
                  <a:lnTo>
                    <a:pt x="2257" y="4866"/>
                  </a:lnTo>
                  <a:lnTo>
                    <a:pt x="2213" y="4862"/>
                  </a:lnTo>
                  <a:lnTo>
                    <a:pt x="2169" y="4858"/>
                  </a:lnTo>
                  <a:lnTo>
                    <a:pt x="2126" y="4853"/>
                  </a:lnTo>
                  <a:lnTo>
                    <a:pt x="2083" y="4848"/>
                  </a:lnTo>
                  <a:lnTo>
                    <a:pt x="2041" y="4841"/>
                  </a:lnTo>
                  <a:lnTo>
                    <a:pt x="1998" y="4833"/>
                  </a:lnTo>
                  <a:lnTo>
                    <a:pt x="1956" y="4825"/>
                  </a:lnTo>
                  <a:lnTo>
                    <a:pt x="1914" y="4817"/>
                  </a:lnTo>
                  <a:lnTo>
                    <a:pt x="1873" y="4807"/>
                  </a:lnTo>
                  <a:lnTo>
                    <a:pt x="1831" y="4797"/>
                  </a:lnTo>
                  <a:lnTo>
                    <a:pt x="1790" y="4786"/>
                  </a:lnTo>
                  <a:lnTo>
                    <a:pt x="1750" y="4774"/>
                  </a:lnTo>
                  <a:lnTo>
                    <a:pt x="1709" y="4762"/>
                  </a:lnTo>
                  <a:lnTo>
                    <a:pt x="1669" y="4748"/>
                  </a:lnTo>
                  <a:lnTo>
                    <a:pt x="1628" y="4735"/>
                  </a:lnTo>
                  <a:lnTo>
                    <a:pt x="1589" y="4720"/>
                  </a:lnTo>
                  <a:lnTo>
                    <a:pt x="1549" y="4704"/>
                  </a:lnTo>
                  <a:lnTo>
                    <a:pt x="1510" y="4689"/>
                  </a:lnTo>
                  <a:lnTo>
                    <a:pt x="1470" y="4672"/>
                  </a:lnTo>
                  <a:lnTo>
                    <a:pt x="1431" y="4655"/>
                  </a:lnTo>
                  <a:lnTo>
                    <a:pt x="1393" y="4637"/>
                  </a:lnTo>
                  <a:lnTo>
                    <a:pt x="1353" y="4618"/>
                  </a:lnTo>
                  <a:lnTo>
                    <a:pt x="1315" y="4597"/>
                  </a:lnTo>
                  <a:lnTo>
                    <a:pt x="1276" y="4577"/>
                  </a:lnTo>
                  <a:lnTo>
                    <a:pt x="1239" y="4557"/>
                  </a:lnTo>
                  <a:lnTo>
                    <a:pt x="1201" y="4535"/>
                  </a:lnTo>
                  <a:lnTo>
                    <a:pt x="1164" y="4513"/>
                  </a:lnTo>
                  <a:lnTo>
                    <a:pt x="1125" y="4489"/>
                  </a:lnTo>
                  <a:lnTo>
                    <a:pt x="1106" y="4478"/>
                  </a:lnTo>
                  <a:lnTo>
                    <a:pt x="1083" y="4463"/>
                  </a:lnTo>
                  <a:lnTo>
                    <a:pt x="1057" y="4447"/>
                  </a:lnTo>
                  <a:lnTo>
                    <a:pt x="1026" y="4428"/>
                  </a:lnTo>
                  <a:lnTo>
                    <a:pt x="1006" y="4416"/>
                  </a:lnTo>
                  <a:lnTo>
                    <a:pt x="986" y="4407"/>
                  </a:lnTo>
                  <a:lnTo>
                    <a:pt x="968" y="4401"/>
                  </a:lnTo>
                  <a:lnTo>
                    <a:pt x="950" y="4398"/>
                  </a:lnTo>
                  <a:lnTo>
                    <a:pt x="933" y="4397"/>
                  </a:lnTo>
                  <a:lnTo>
                    <a:pt x="917" y="4399"/>
                  </a:lnTo>
                  <a:lnTo>
                    <a:pt x="901" y="4402"/>
                  </a:lnTo>
                  <a:lnTo>
                    <a:pt x="887" y="4408"/>
                  </a:lnTo>
                  <a:lnTo>
                    <a:pt x="872" y="4416"/>
                  </a:lnTo>
                  <a:lnTo>
                    <a:pt x="856" y="4425"/>
                  </a:lnTo>
                  <a:lnTo>
                    <a:pt x="841" y="4436"/>
                  </a:lnTo>
                  <a:lnTo>
                    <a:pt x="826" y="4448"/>
                  </a:lnTo>
                  <a:lnTo>
                    <a:pt x="793" y="4475"/>
                  </a:lnTo>
                  <a:lnTo>
                    <a:pt x="756" y="4506"/>
                  </a:lnTo>
                  <a:lnTo>
                    <a:pt x="736" y="4522"/>
                  </a:lnTo>
                  <a:lnTo>
                    <a:pt x="714" y="4539"/>
                  </a:lnTo>
                  <a:lnTo>
                    <a:pt x="692" y="4554"/>
                  </a:lnTo>
                  <a:lnTo>
                    <a:pt x="667" y="4570"/>
                  </a:lnTo>
                  <a:lnTo>
                    <a:pt x="640" y="4586"/>
                  </a:lnTo>
                  <a:lnTo>
                    <a:pt x="612" y="4602"/>
                  </a:lnTo>
                  <a:lnTo>
                    <a:pt x="580" y="4616"/>
                  </a:lnTo>
                  <a:lnTo>
                    <a:pt x="547" y="4630"/>
                  </a:lnTo>
                  <a:lnTo>
                    <a:pt x="511" y="4642"/>
                  </a:lnTo>
                  <a:lnTo>
                    <a:pt x="472" y="4654"/>
                  </a:lnTo>
                  <a:lnTo>
                    <a:pt x="430" y="4664"/>
                  </a:lnTo>
                  <a:lnTo>
                    <a:pt x="386" y="4672"/>
                  </a:lnTo>
                  <a:lnTo>
                    <a:pt x="338" y="4678"/>
                  </a:lnTo>
                  <a:lnTo>
                    <a:pt x="286" y="4683"/>
                  </a:lnTo>
                  <a:lnTo>
                    <a:pt x="231" y="4686"/>
                  </a:lnTo>
                  <a:lnTo>
                    <a:pt x="172" y="4686"/>
                  </a:lnTo>
                  <a:lnTo>
                    <a:pt x="192" y="4675"/>
                  </a:lnTo>
                  <a:lnTo>
                    <a:pt x="213" y="4663"/>
                  </a:lnTo>
                  <a:lnTo>
                    <a:pt x="231" y="4649"/>
                  </a:lnTo>
                  <a:lnTo>
                    <a:pt x="249" y="4636"/>
                  </a:lnTo>
                  <a:lnTo>
                    <a:pt x="266" y="4621"/>
                  </a:lnTo>
                  <a:lnTo>
                    <a:pt x="280" y="4606"/>
                  </a:lnTo>
                  <a:lnTo>
                    <a:pt x="295" y="4590"/>
                  </a:lnTo>
                  <a:lnTo>
                    <a:pt x="310" y="4575"/>
                  </a:lnTo>
                  <a:lnTo>
                    <a:pt x="322" y="4558"/>
                  </a:lnTo>
                  <a:lnTo>
                    <a:pt x="333" y="4541"/>
                  </a:lnTo>
                  <a:lnTo>
                    <a:pt x="345" y="4523"/>
                  </a:lnTo>
                  <a:lnTo>
                    <a:pt x="355" y="4505"/>
                  </a:lnTo>
                  <a:lnTo>
                    <a:pt x="364" y="4487"/>
                  </a:lnTo>
                  <a:lnTo>
                    <a:pt x="373" y="4468"/>
                  </a:lnTo>
                  <a:lnTo>
                    <a:pt x="381" y="4448"/>
                  </a:lnTo>
                  <a:lnTo>
                    <a:pt x="387" y="4429"/>
                  </a:lnTo>
                  <a:lnTo>
                    <a:pt x="393" y="4410"/>
                  </a:lnTo>
                  <a:lnTo>
                    <a:pt x="399" y="4391"/>
                  </a:lnTo>
                  <a:lnTo>
                    <a:pt x="403" y="4371"/>
                  </a:lnTo>
                  <a:lnTo>
                    <a:pt x="408" y="4351"/>
                  </a:lnTo>
                  <a:lnTo>
                    <a:pt x="411" y="4332"/>
                  </a:lnTo>
                  <a:lnTo>
                    <a:pt x="414" y="4312"/>
                  </a:lnTo>
                  <a:lnTo>
                    <a:pt x="417" y="4293"/>
                  </a:lnTo>
                  <a:lnTo>
                    <a:pt x="418" y="4274"/>
                  </a:lnTo>
                  <a:lnTo>
                    <a:pt x="420" y="4235"/>
                  </a:lnTo>
                  <a:lnTo>
                    <a:pt x="419" y="4198"/>
                  </a:lnTo>
                  <a:lnTo>
                    <a:pt x="417" y="4163"/>
                  </a:lnTo>
                  <a:lnTo>
                    <a:pt x="413" y="4129"/>
                  </a:lnTo>
                  <a:lnTo>
                    <a:pt x="407" y="4093"/>
                  </a:lnTo>
                  <a:lnTo>
                    <a:pt x="399" y="4057"/>
                  </a:lnTo>
                  <a:lnTo>
                    <a:pt x="390" y="4020"/>
                  </a:lnTo>
                  <a:lnTo>
                    <a:pt x="379" y="3983"/>
                  </a:lnTo>
                  <a:lnTo>
                    <a:pt x="367" y="3944"/>
                  </a:lnTo>
                  <a:lnTo>
                    <a:pt x="354" y="3906"/>
                  </a:lnTo>
                  <a:lnTo>
                    <a:pt x="340" y="3867"/>
                  </a:lnTo>
                  <a:lnTo>
                    <a:pt x="324" y="3826"/>
                  </a:lnTo>
                  <a:lnTo>
                    <a:pt x="293" y="3744"/>
                  </a:lnTo>
                  <a:lnTo>
                    <a:pt x="258" y="3657"/>
                  </a:lnTo>
                  <a:lnTo>
                    <a:pt x="222" y="3567"/>
                  </a:lnTo>
                  <a:lnTo>
                    <a:pt x="186" y="3471"/>
                  </a:lnTo>
                  <a:lnTo>
                    <a:pt x="168" y="3421"/>
                  </a:lnTo>
                  <a:lnTo>
                    <a:pt x="150" y="3372"/>
                  </a:lnTo>
                  <a:lnTo>
                    <a:pt x="133" y="3320"/>
                  </a:lnTo>
                  <a:lnTo>
                    <a:pt x="116" y="3266"/>
                  </a:lnTo>
                  <a:lnTo>
                    <a:pt x="100" y="3212"/>
                  </a:lnTo>
                  <a:lnTo>
                    <a:pt x="84" y="3155"/>
                  </a:lnTo>
                  <a:lnTo>
                    <a:pt x="70" y="3099"/>
                  </a:lnTo>
                  <a:lnTo>
                    <a:pt x="57" y="3039"/>
                  </a:lnTo>
                  <a:lnTo>
                    <a:pt x="45" y="2979"/>
                  </a:lnTo>
                  <a:lnTo>
                    <a:pt x="34" y="2917"/>
                  </a:lnTo>
                  <a:lnTo>
                    <a:pt x="23" y="2853"/>
                  </a:lnTo>
                  <a:lnTo>
                    <a:pt x="15" y="2788"/>
                  </a:lnTo>
                  <a:lnTo>
                    <a:pt x="9" y="2721"/>
                  </a:lnTo>
                  <a:lnTo>
                    <a:pt x="4" y="2651"/>
                  </a:lnTo>
                  <a:lnTo>
                    <a:pt x="1" y="2581"/>
                  </a:lnTo>
                  <a:lnTo>
                    <a:pt x="0" y="2508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淘宝店chenying0907 8">
              <a:extLst>
                <a:ext uri="{FF2B5EF4-FFF2-40B4-BE49-F238E27FC236}">
                  <a16:creationId xmlns:a16="http://schemas.microsoft.com/office/drawing/2014/main" id="{54812346-BED8-4B21-8FD6-51087E880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5988" y="2157115"/>
              <a:ext cx="709613" cy="709613"/>
            </a:xfrm>
            <a:custGeom>
              <a:avLst/>
              <a:gdLst>
                <a:gd name="T0" fmla="*/ 9 w 3575"/>
                <a:gd name="T1" fmla="*/ 1972 h 3577"/>
                <a:gd name="T2" fmla="*/ 56 w 3575"/>
                <a:gd name="T3" fmla="*/ 2235 h 3577"/>
                <a:gd name="T4" fmla="*/ 140 w 3575"/>
                <a:gd name="T5" fmla="*/ 2485 h 3577"/>
                <a:gd name="T6" fmla="*/ 259 w 3575"/>
                <a:gd name="T7" fmla="*/ 2716 h 3577"/>
                <a:gd name="T8" fmla="*/ 407 w 3575"/>
                <a:gd name="T9" fmla="*/ 2927 h 3577"/>
                <a:gd name="T10" fmla="*/ 586 w 3575"/>
                <a:gd name="T11" fmla="*/ 3113 h 3577"/>
                <a:gd name="T12" fmla="*/ 788 w 3575"/>
                <a:gd name="T13" fmla="*/ 3272 h 3577"/>
                <a:gd name="T14" fmla="*/ 1013 w 3575"/>
                <a:gd name="T15" fmla="*/ 3400 h 3577"/>
                <a:gd name="T16" fmla="*/ 1256 w 3575"/>
                <a:gd name="T17" fmla="*/ 3497 h 3577"/>
                <a:gd name="T18" fmla="*/ 1515 w 3575"/>
                <a:gd name="T19" fmla="*/ 3557 h 3577"/>
                <a:gd name="T20" fmla="*/ 1788 w 3575"/>
                <a:gd name="T21" fmla="*/ 3577 h 3577"/>
                <a:gd name="T22" fmla="*/ 2059 w 3575"/>
                <a:gd name="T23" fmla="*/ 3557 h 3577"/>
                <a:gd name="T24" fmla="*/ 2319 w 3575"/>
                <a:gd name="T25" fmla="*/ 3497 h 3577"/>
                <a:gd name="T26" fmla="*/ 2563 w 3575"/>
                <a:gd name="T27" fmla="*/ 3400 h 3577"/>
                <a:gd name="T28" fmla="*/ 2787 w 3575"/>
                <a:gd name="T29" fmla="*/ 3272 h 3577"/>
                <a:gd name="T30" fmla="*/ 2989 w 3575"/>
                <a:gd name="T31" fmla="*/ 3113 h 3577"/>
                <a:gd name="T32" fmla="*/ 3167 w 3575"/>
                <a:gd name="T33" fmla="*/ 2927 h 3577"/>
                <a:gd name="T34" fmla="*/ 3317 w 3575"/>
                <a:gd name="T35" fmla="*/ 2716 h 3577"/>
                <a:gd name="T36" fmla="*/ 3435 w 3575"/>
                <a:gd name="T37" fmla="*/ 2485 h 3577"/>
                <a:gd name="T38" fmla="*/ 3519 w 3575"/>
                <a:gd name="T39" fmla="*/ 2235 h 3577"/>
                <a:gd name="T40" fmla="*/ 3566 w 3575"/>
                <a:gd name="T41" fmla="*/ 1972 h 3577"/>
                <a:gd name="T42" fmla="*/ 3573 w 3575"/>
                <a:gd name="T43" fmla="*/ 1696 h 3577"/>
                <a:gd name="T44" fmla="*/ 3539 w 3575"/>
                <a:gd name="T45" fmla="*/ 1427 h 3577"/>
                <a:gd name="T46" fmla="*/ 3467 w 3575"/>
                <a:gd name="T47" fmla="*/ 1173 h 3577"/>
                <a:gd name="T48" fmla="*/ 3360 w 3575"/>
                <a:gd name="T49" fmla="*/ 935 h 3577"/>
                <a:gd name="T50" fmla="*/ 3220 w 3575"/>
                <a:gd name="T51" fmla="*/ 718 h 3577"/>
                <a:gd name="T52" fmla="*/ 3052 w 3575"/>
                <a:gd name="T53" fmla="*/ 523 h 3577"/>
                <a:gd name="T54" fmla="*/ 2857 w 3575"/>
                <a:gd name="T55" fmla="*/ 355 h 3577"/>
                <a:gd name="T56" fmla="*/ 2640 w 3575"/>
                <a:gd name="T57" fmla="*/ 215 h 3577"/>
                <a:gd name="T58" fmla="*/ 2402 w 3575"/>
                <a:gd name="T59" fmla="*/ 108 h 3577"/>
                <a:gd name="T60" fmla="*/ 2147 w 3575"/>
                <a:gd name="T61" fmla="*/ 36 h 3577"/>
                <a:gd name="T62" fmla="*/ 1879 w 3575"/>
                <a:gd name="T63" fmla="*/ 2 h 3577"/>
                <a:gd name="T64" fmla="*/ 1604 w 3575"/>
                <a:gd name="T65" fmla="*/ 9 h 3577"/>
                <a:gd name="T66" fmla="*/ 1341 w 3575"/>
                <a:gd name="T67" fmla="*/ 56 h 3577"/>
                <a:gd name="T68" fmla="*/ 1091 w 3575"/>
                <a:gd name="T69" fmla="*/ 139 h 3577"/>
                <a:gd name="T70" fmla="*/ 860 w 3575"/>
                <a:gd name="T71" fmla="*/ 258 h 3577"/>
                <a:gd name="T72" fmla="*/ 650 w 3575"/>
                <a:gd name="T73" fmla="*/ 408 h 3577"/>
                <a:gd name="T74" fmla="*/ 464 w 3575"/>
                <a:gd name="T75" fmla="*/ 585 h 3577"/>
                <a:gd name="T76" fmla="*/ 305 w 3575"/>
                <a:gd name="T77" fmla="*/ 788 h 3577"/>
                <a:gd name="T78" fmla="*/ 175 w 3575"/>
                <a:gd name="T79" fmla="*/ 1012 h 3577"/>
                <a:gd name="T80" fmla="*/ 80 w 3575"/>
                <a:gd name="T81" fmla="*/ 1256 h 3577"/>
                <a:gd name="T82" fmla="*/ 20 w 3575"/>
                <a:gd name="T83" fmla="*/ 1516 h 3577"/>
                <a:gd name="T84" fmla="*/ 0 w 3575"/>
                <a:gd name="T85" fmla="*/ 1788 h 3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575" h="3577">
                  <a:moveTo>
                    <a:pt x="0" y="1788"/>
                  </a:moveTo>
                  <a:lnTo>
                    <a:pt x="2" y="1880"/>
                  </a:lnTo>
                  <a:lnTo>
                    <a:pt x="9" y="1972"/>
                  </a:lnTo>
                  <a:lnTo>
                    <a:pt x="20" y="2061"/>
                  </a:lnTo>
                  <a:lnTo>
                    <a:pt x="36" y="2149"/>
                  </a:lnTo>
                  <a:lnTo>
                    <a:pt x="56" y="2235"/>
                  </a:lnTo>
                  <a:lnTo>
                    <a:pt x="80" y="2320"/>
                  </a:lnTo>
                  <a:lnTo>
                    <a:pt x="108" y="2403"/>
                  </a:lnTo>
                  <a:lnTo>
                    <a:pt x="140" y="2485"/>
                  </a:lnTo>
                  <a:lnTo>
                    <a:pt x="175" y="2564"/>
                  </a:lnTo>
                  <a:lnTo>
                    <a:pt x="216" y="2641"/>
                  </a:lnTo>
                  <a:lnTo>
                    <a:pt x="259" y="2716"/>
                  </a:lnTo>
                  <a:lnTo>
                    <a:pt x="305" y="2788"/>
                  </a:lnTo>
                  <a:lnTo>
                    <a:pt x="355" y="2859"/>
                  </a:lnTo>
                  <a:lnTo>
                    <a:pt x="407" y="2927"/>
                  </a:lnTo>
                  <a:lnTo>
                    <a:pt x="464" y="2991"/>
                  </a:lnTo>
                  <a:lnTo>
                    <a:pt x="524" y="3053"/>
                  </a:lnTo>
                  <a:lnTo>
                    <a:pt x="586" y="3113"/>
                  </a:lnTo>
                  <a:lnTo>
                    <a:pt x="650" y="3169"/>
                  </a:lnTo>
                  <a:lnTo>
                    <a:pt x="717" y="3222"/>
                  </a:lnTo>
                  <a:lnTo>
                    <a:pt x="788" y="3272"/>
                  </a:lnTo>
                  <a:lnTo>
                    <a:pt x="860" y="3318"/>
                  </a:lnTo>
                  <a:lnTo>
                    <a:pt x="935" y="3361"/>
                  </a:lnTo>
                  <a:lnTo>
                    <a:pt x="1013" y="3400"/>
                  </a:lnTo>
                  <a:lnTo>
                    <a:pt x="1091" y="3436"/>
                  </a:lnTo>
                  <a:lnTo>
                    <a:pt x="1173" y="3469"/>
                  </a:lnTo>
                  <a:lnTo>
                    <a:pt x="1256" y="3497"/>
                  </a:lnTo>
                  <a:lnTo>
                    <a:pt x="1341" y="3521"/>
                  </a:lnTo>
                  <a:lnTo>
                    <a:pt x="1427" y="3541"/>
                  </a:lnTo>
                  <a:lnTo>
                    <a:pt x="1515" y="3557"/>
                  </a:lnTo>
                  <a:lnTo>
                    <a:pt x="1604" y="3568"/>
                  </a:lnTo>
                  <a:lnTo>
                    <a:pt x="1696" y="3575"/>
                  </a:lnTo>
                  <a:lnTo>
                    <a:pt x="1788" y="3577"/>
                  </a:lnTo>
                  <a:lnTo>
                    <a:pt x="1879" y="3575"/>
                  </a:lnTo>
                  <a:lnTo>
                    <a:pt x="1970" y="3568"/>
                  </a:lnTo>
                  <a:lnTo>
                    <a:pt x="2059" y="3557"/>
                  </a:lnTo>
                  <a:lnTo>
                    <a:pt x="2147" y="3541"/>
                  </a:lnTo>
                  <a:lnTo>
                    <a:pt x="2234" y="3521"/>
                  </a:lnTo>
                  <a:lnTo>
                    <a:pt x="2319" y="3497"/>
                  </a:lnTo>
                  <a:lnTo>
                    <a:pt x="2402" y="3469"/>
                  </a:lnTo>
                  <a:lnTo>
                    <a:pt x="2483" y="3436"/>
                  </a:lnTo>
                  <a:lnTo>
                    <a:pt x="2563" y="3400"/>
                  </a:lnTo>
                  <a:lnTo>
                    <a:pt x="2640" y="3361"/>
                  </a:lnTo>
                  <a:lnTo>
                    <a:pt x="2714" y="3318"/>
                  </a:lnTo>
                  <a:lnTo>
                    <a:pt x="2787" y="3272"/>
                  </a:lnTo>
                  <a:lnTo>
                    <a:pt x="2857" y="3222"/>
                  </a:lnTo>
                  <a:lnTo>
                    <a:pt x="2925" y="3169"/>
                  </a:lnTo>
                  <a:lnTo>
                    <a:pt x="2989" y="3113"/>
                  </a:lnTo>
                  <a:lnTo>
                    <a:pt x="3052" y="3053"/>
                  </a:lnTo>
                  <a:lnTo>
                    <a:pt x="3111" y="2991"/>
                  </a:lnTo>
                  <a:lnTo>
                    <a:pt x="3167" y="2927"/>
                  </a:lnTo>
                  <a:lnTo>
                    <a:pt x="3220" y="2859"/>
                  </a:lnTo>
                  <a:lnTo>
                    <a:pt x="3270" y="2788"/>
                  </a:lnTo>
                  <a:lnTo>
                    <a:pt x="3317" y="2716"/>
                  </a:lnTo>
                  <a:lnTo>
                    <a:pt x="3360" y="2641"/>
                  </a:lnTo>
                  <a:lnTo>
                    <a:pt x="3399" y="2564"/>
                  </a:lnTo>
                  <a:lnTo>
                    <a:pt x="3435" y="2485"/>
                  </a:lnTo>
                  <a:lnTo>
                    <a:pt x="3467" y="2403"/>
                  </a:lnTo>
                  <a:lnTo>
                    <a:pt x="3495" y="2320"/>
                  </a:lnTo>
                  <a:lnTo>
                    <a:pt x="3519" y="2235"/>
                  </a:lnTo>
                  <a:lnTo>
                    <a:pt x="3539" y="2149"/>
                  </a:lnTo>
                  <a:lnTo>
                    <a:pt x="3555" y="2061"/>
                  </a:lnTo>
                  <a:lnTo>
                    <a:pt x="3566" y="1972"/>
                  </a:lnTo>
                  <a:lnTo>
                    <a:pt x="3573" y="1880"/>
                  </a:lnTo>
                  <a:lnTo>
                    <a:pt x="3575" y="1788"/>
                  </a:lnTo>
                  <a:lnTo>
                    <a:pt x="3573" y="1696"/>
                  </a:lnTo>
                  <a:lnTo>
                    <a:pt x="3566" y="1605"/>
                  </a:lnTo>
                  <a:lnTo>
                    <a:pt x="3555" y="1516"/>
                  </a:lnTo>
                  <a:lnTo>
                    <a:pt x="3539" y="1427"/>
                  </a:lnTo>
                  <a:lnTo>
                    <a:pt x="3519" y="1341"/>
                  </a:lnTo>
                  <a:lnTo>
                    <a:pt x="3495" y="1256"/>
                  </a:lnTo>
                  <a:lnTo>
                    <a:pt x="3467" y="1173"/>
                  </a:lnTo>
                  <a:lnTo>
                    <a:pt x="3435" y="1092"/>
                  </a:lnTo>
                  <a:lnTo>
                    <a:pt x="3399" y="1012"/>
                  </a:lnTo>
                  <a:lnTo>
                    <a:pt x="3360" y="935"/>
                  </a:lnTo>
                  <a:lnTo>
                    <a:pt x="3317" y="861"/>
                  </a:lnTo>
                  <a:lnTo>
                    <a:pt x="3270" y="788"/>
                  </a:lnTo>
                  <a:lnTo>
                    <a:pt x="3220" y="718"/>
                  </a:lnTo>
                  <a:lnTo>
                    <a:pt x="3167" y="650"/>
                  </a:lnTo>
                  <a:lnTo>
                    <a:pt x="3111" y="585"/>
                  </a:lnTo>
                  <a:lnTo>
                    <a:pt x="3052" y="523"/>
                  </a:lnTo>
                  <a:lnTo>
                    <a:pt x="2989" y="464"/>
                  </a:lnTo>
                  <a:lnTo>
                    <a:pt x="2925" y="408"/>
                  </a:lnTo>
                  <a:lnTo>
                    <a:pt x="2857" y="355"/>
                  </a:lnTo>
                  <a:lnTo>
                    <a:pt x="2787" y="305"/>
                  </a:lnTo>
                  <a:lnTo>
                    <a:pt x="2714" y="258"/>
                  </a:lnTo>
                  <a:lnTo>
                    <a:pt x="2640" y="215"/>
                  </a:lnTo>
                  <a:lnTo>
                    <a:pt x="2563" y="175"/>
                  </a:lnTo>
                  <a:lnTo>
                    <a:pt x="2483" y="139"/>
                  </a:lnTo>
                  <a:lnTo>
                    <a:pt x="2402" y="108"/>
                  </a:lnTo>
                  <a:lnTo>
                    <a:pt x="2319" y="80"/>
                  </a:lnTo>
                  <a:lnTo>
                    <a:pt x="2234" y="56"/>
                  </a:lnTo>
                  <a:lnTo>
                    <a:pt x="2147" y="36"/>
                  </a:lnTo>
                  <a:lnTo>
                    <a:pt x="2059" y="20"/>
                  </a:lnTo>
                  <a:lnTo>
                    <a:pt x="1970" y="9"/>
                  </a:lnTo>
                  <a:lnTo>
                    <a:pt x="1879" y="2"/>
                  </a:lnTo>
                  <a:lnTo>
                    <a:pt x="1788" y="0"/>
                  </a:lnTo>
                  <a:lnTo>
                    <a:pt x="1696" y="2"/>
                  </a:lnTo>
                  <a:lnTo>
                    <a:pt x="1604" y="9"/>
                  </a:lnTo>
                  <a:lnTo>
                    <a:pt x="1515" y="20"/>
                  </a:lnTo>
                  <a:lnTo>
                    <a:pt x="1427" y="36"/>
                  </a:lnTo>
                  <a:lnTo>
                    <a:pt x="1341" y="56"/>
                  </a:lnTo>
                  <a:lnTo>
                    <a:pt x="1256" y="80"/>
                  </a:lnTo>
                  <a:lnTo>
                    <a:pt x="1173" y="108"/>
                  </a:lnTo>
                  <a:lnTo>
                    <a:pt x="1091" y="139"/>
                  </a:lnTo>
                  <a:lnTo>
                    <a:pt x="1013" y="175"/>
                  </a:lnTo>
                  <a:lnTo>
                    <a:pt x="935" y="215"/>
                  </a:lnTo>
                  <a:lnTo>
                    <a:pt x="860" y="258"/>
                  </a:lnTo>
                  <a:lnTo>
                    <a:pt x="788" y="305"/>
                  </a:lnTo>
                  <a:lnTo>
                    <a:pt x="717" y="355"/>
                  </a:lnTo>
                  <a:lnTo>
                    <a:pt x="650" y="408"/>
                  </a:lnTo>
                  <a:lnTo>
                    <a:pt x="586" y="464"/>
                  </a:lnTo>
                  <a:lnTo>
                    <a:pt x="524" y="523"/>
                  </a:lnTo>
                  <a:lnTo>
                    <a:pt x="464" y="585"/>
                  </a:lnTo>
                  <a:lnTo>
                    <a:pt x="407" y="650"/>
                  </a:lnTo>
                  <a:lnTo>
                    <a:pt x="355" y="718"/>
                  </a:lnTo>
                  <a:lnTo>
                    <a:pt x="305" y="788"/>
                  </a:lnTo>
                  <a:lnTo>
                    <a:pt x="259" y="861"/>
                  </a:lnTo>
                  <a:lnTo>
                    <a:pt x="216" y="935"/>
                  </a:lnTo>
                  <a:lnTo>
                    <a:pt x="175" y="1012"/>
                  </a:lnTo>
                  <a:lnTo>
                    <a:pt x="140" y="1092"/>
                  </a:lnTo>
                  <a:lnTo>
                    <a:pt x="108" y="1173"/>
                  </a:lnTo>
                  <a:lnTo>
                    <a:pt x="80" y="1256"/>
                  </a:lnTo>
                  <a:lnTo>
                    <a:pt x="56" y="1341"/>
                  </a:lnTo>
                  <a:lnTo>
                    <a:pt x="36" y="1427"/>
                  </a:lnTo>
                  <a:lnTo>
                    <a:pt x="20" y="1516"/>
                  </a:lnTo>
                  <a:lnTo>
                    <a:pt x="9" y="1605"/>
                  </a:lnTo>
                  <a:lnTo>
                    <a:pt x="2" y="1696"/>
                  </a:lnTo>
                  <a:lnTo>
                    <a:pt x="0" y="178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淘宝店chenying0907 4">
            <a:extLst>
              <a:ext uri="{FF2B5EF4-FFF2-40B4-BE49-F238E27FC236}">
                <a16:creationId xmlns:a16="http://schemas.microsoft.com/office/drawing/2014/main" id="{EED50D1F-2F07-4A83-AD54-73F032B02052}"/>
              </a:ext>
            </a:extLst>
          </p:cNvPr>
          <p:cNvGrpSpPr/>
          <p:nvPr/>
        </p:nvGrpSpPr>
        <p:grpSpPr>
          <a:xfrm>
            <a:off x="4677414" y="3566618"/>
            <a:ext cx="1246540" cy="1246924"/>
            <a:chOff x="3627438" y="2806403"/>
            <a:chExt cx="966788" cy="966788"/>
          </a:xfrm>
        </p:grpSpPr>
        <p:sp>
          <p:nvSpPr>
            <p:cNvPr id="11" name="淘宝店chenying0907 9">
              <a:extLst>
                <a:ext uri="{FF2B5EF4-FFF2-40B4-BE49-F238E27FC236}">
                  <a16:creationId xmlns:a16="http://schemas.microsoft.com/office/drawing/2014/main" id="{2377A92F-551E-43B2-B9AD-D928ADCE3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438" y="2806403"/>
              <a:ext cx="966788" cy="966788"/>
            </a:xfrm>
            <a:custGeom>
              <a:avLst/>
              <a:gdLst>
                <a:gd name="T0" fmla="*/ 4867 w 4869"/>
                <a:gd name="T1" fmla="*/ 2493 h 4872"/>
                <a:gd name="T2" fmla="*/ 4866 w 4869"/>
                <a:gd name="T3" fmla="*/ 2310 h 4872"/>
                <a:gd name="T4" fmla="*/ 4793 w 4869"/>
                <a:gd name="T5" fmla="*/ 1827 h 4872"/>
                <a:gd name="T6" fmla="*/ 4629 w 4869"/>
                <a:gd name="T7" fmla="*/ 1380 h 4872"/>
                <a:gd name="T8" fmla="*/ 4385 w 4869"/>
                <a:gd name="T9" fmla="*/ 978 h 4872"/>
                <a:gd name="T10" fmla="*/ 4071 w 4869"/>
                <a:gd name="T11" fmla="*/ 632 h 4872"/>
                <a:gd name="T12" fmla="*/ 3697 w 4869"/>
                <a:gd name="T13" fmla="*/ 353 h 4872"/>
                <a:gd name="T14" fmla="*/ 3271 w 4869"/>
                <a:gd name="T15" fmla="*/ 147 h 4872"/>
                <a:gd name="T16" fmla="*/ 2805 w 4869"/>
                <a:gd name="T17" fmla="*/ 28 h 4872"/>
                <a:gd name="T18" fmla="*/ 2309 w 4869"/>
                <a:gd name="T19" fmla="*/ 3 h 4872"/>
                <a:gd name="T20" fmla="*/ 1826 w 4869"/>
                <a:gd name="T21" fmla="*/ 76 h 4872"/>
                <a:gd name="T22" fmla="*/ 1379 w 4869"/>
                <a:gd name="T23" fmla="*/ 240 h 4872"/>
                <a:gd name="T24" fmla="*/ 978 w 4869"/>
                <a:gd name="T25" fmla="*/ 483 h 4872"/>
                <a:gd name="T26" fmla="*/ 632 w 4869"/>
                <a:gd name="T27" fmla="*/ 798 h 4872"/>
                <a:gd name="T28" fmla="*/ 353 w 4869"/>
                <a:gd name="T29" fmla="*/ 1172 h 4872"/>
                <a:gd name="T30" fmla="*/ 148 w 4869"/>
                <a:gd name="T31" fmla="*/ 1599 h 4872"/>
                <a:gd name="T32" fmla="*/ 28 w 4869"/>
                <a:gd name="T33" fmla="*/ 2065 h 4872"/>
                <a:gd name="T34" fmla="*/ 3 w 4869"/>
                <a:gd name="T35" fmla="*/ 2561 h 4872"/>
                <a:gd name="T36" fmla="*/ 77 w 4869"/>
                <a:gd name="T37" fmla="*/ 3044 h 4872"/>
                <a:gd name="T38" fmla="*/ 240 w 4869"/>
                <a:gd name="T39" fmla="*/ 3492 h 4872"/>
                <a:gd name="T40" fmla="*/ 483 w 4869"/>
                <a:gd name="T41" fmla="*/ 3893 h 4872"/>
                <a:gd name="T42" fmla="*/ 798 w 4869"/>
                <a:gd name="T43" fmla="*/ 4239 h 4872"/>
                <a:gd name="T44" fmla="*/ 1172 w 4869"/>
                <a:gd name="T45" fmla="*/ 4519 h 4872"/>
                <a:gd name="T46" fmla="*/ 1598 w 4869"/>
                <a:gd name="T47" fmla="*/ 4724 h 4872"/>
                <a:gd name="T48" fmla="*/ 2063 w 4869"/>
                <a:gd name="T49" fmla="*/ 4843 h 4872"/>
                <a:gd name="T50" fmla="*/ 2479 w 4869"/>
                <a:gd name="T51" fmla="*/ 4871 h 4872"/>
                <a:gd name="T52" fmla="*/ 2656 w 4869"/>
                <a:gd name="T53" fmla="*/ 4862 h 4872"/>
                <a:gd name="T54" fmla="*/ 2828 w 4869"/>
                <a:gd name="T55" fmla="*/ 4840 h 4872"/>
                <a:gd name="T56" fmla="*/ 2996 w 4869"/>
                <a:gd name="T57" fmla="*/ 4806 h 4872"/>
                <a:gd name="T58" fmla="*/ 3160 w 4869"/>
                <a:gd name="T59" fmla="*/ 4761 h 4872"/>
                <a:gd name="T60" fmla="*/ 3320 w 4869"/>
                <a:gd name="T61" fmla="*/ 4705 h 4872"/>
                <a:gd name="T62" fmla="*/ 3476 w 4869"/>
                <a:gd name="T63" fmla="*/ 4636 h 4872"/>
                <a:gd name="T64" fmla="*/ 3630 w 4869"/>
                <a:gd name="T65" fmla="*/ 4556 h 4872"/>
                <a:gd name="T66" fmla="*/ 3763 w 4869"/>
                <a:gd name="T67" fmla="*/ 4477 h 4872"/>
                <a:gd name="T68" fmla="*/ 3863 w 4869"/>
                <a:gd name="T69" fmla="*/ 4415 h 4872"/>
                <a:gd name="T70" fmla="*/ 3936 w 4869"/>
                <a:gd name="T71" fmla="*/ 4397 h 4872"/>
                <a:gd name="T72" fmla="*/ 3997 w 4869"/>
                <a:gd name="T73" fmla="*/ 4415 h 4872"/>
                <a:gd name="T74" fmla="*/ 4076 w 4869"/>
                <a:gd name="T75" fmla="*/ 4475 h 4872"/>
                <a:gd name="T76" fmla="*/ 4177 w 4869"/>
                <a:gd name="T77" fmla="*/ 4554 h 4872"/>
                <a:gd name="T78" fmla="*/ 4289 w 4869"/>
                <a:gd name="T79" fmla="*/ 4616 h 4872"/>
                <a:gd name="T80" fmla="*/ 4439 w 4869"/>
                <a:gd name="T81" fmla="*/ 4663 h 4872"/>
                <a:gd name="T82" fmla="*/ 4638 w 4869"/>
                <a:gd name="T83" fmla="*/ 4686 h 4872"/>
                <a:gd name="T84" fmla="*/ 4638 w 4869"/>
                <a:gd name="T85" fmla="*/ 4650 h 4872"/>
                <a:gd name="T86" fmla="*/ 4574 w 4869"/>
                <a:gd name="T87" fmla="*/ 4590 h 4872"/>
                <a:gd name="T88" fmla="*/ 4524 w 4869"/>
                <a:gd name="T89" fmla="*/ 4522 h 4872"/>
                <a:gd name="T90" fmla="*/ 4488 w 4869"/>
                <a:gd name="T91" fmla="*/ 4448 h 4872"/>
                <a:gd name="T92" fmla="*/ 4466 w 4869"/>
                <a:gd name="T93" fmla="*/ 4371 h 4872"/>
                <a:gd name="T94" fmla="*/ 4452 w 4869"/>
                <a:gd name="T95" fmla="*/ 4292 h 4872"/>
                <a:gd name="T96" fmla="*/ 4452 w 4869"/>
                <a:gd name="T97" fmla="*/ 4162 h 4872"/>
                <a:gd name="T98" fmla="*/ 4479 w 4869"/>
                <a:gd name="T99" fmla="*/ 4019 h 4872"/>
                <a:gd name="T100" fmla="*/ 4529 w 4869"/>
                <a:gd name="T101" fmla="*/ 3866 h 4872"/>
                <a:gd name="T102" fmla="*/ 4647 w 4869"/>
                <a:gd name="T103" fmla="*/ 3566 h 4872"/>
                <a:gd name="T104" fmla="*/ 4736 w 4869"/>
                <a:gd name="T105" fmla="*/ 3319 h 4872"/>
                <a:gd name="T106" fmla="*/ 4799 w 4869"/>
                <a:gd name="T107" fmla="*/ 3098 h 4872"/>
                <a:gd name="T108" fmla="*/ 4846 w 4869"/>
                <a:gd name="T109" fmla="*/ 2852 h 4872"/>
                <a:gd name="T110" fmla="*/ 4868 w 4869"/>
                <a:gd name="T111" fmla="*/ 2581 h 4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69" h="4872">
                  <a:moveTo>
                    <a:pt x="4869" y="2508"/>
                  </a:moveTo>
                  <a:lnTo>
                    <a:pt x="4868" y="2510"/>
                  </a:lnTo>
                  <a:lnTo>
                    <a:pt x="4867" y="2512"/>
                  </a:lnTo>
                  <a:lnTo>
                    <a:pt x="4867" y="2493"/>
                  </a:lnTo>
                  <a:lnTo>
                    <a:pt x="4868" y="2473"/>
                  </a:lnTo>
                  <a:lnTo>
                    <a:pt x="4869" y="2454"/>
                  </a:lnTo>
                  <a:lnTo>
                    <a:pt x="4869" y="2436"/>
                  </a:lnTo>
                  <a:lnTo>
                    <a:pt x="4866" y="2310"/>
                  </a:lnTo>
                  <a:lnTo>
                    <a:pt x="4857" y="2187"/>
                  </a:lnTo>
                  <a:lnTo>
                    <a:pt x="4841" y="2065"/>
                  </a:lnTo>
                  <a:lnTo>
                    <a:pt x="4820" y="1945"/>
                  </a:lnTo>
                  <a:lnTo>
                    <a:pt x="4793" y="1827"/>
                  </a:lnTo>
                  <a:lnTo>
                    <a:pt x="4760" y="1711"/>
                  </a:lnTo>
                  <a:lnTo>
                    <a:pt x="4722" y="1599"/>
                  </a:lnTo>
                  <a:lnTo>
                    <a:pt x="4678" y="1488"/>
                  </a:lnTo>
                  <a:lnTo>
                    <a:pt x="4629" y="1380"/>
                  </a:lnTo>
                  <a:lnTo>
                    <a:pt x="4575" y="1275"/>
                  </a:lnTo>
                  <a:lnTo>
                    <a:pt x="4517" y="1172"/>
                  </a:lnTo>
                  <a:lnTo>
                    <a:pt x="4453" y="1074"/>
                  </a:lnTo>
                  <a:lnTo>
                    <a:pt x="4385" y="978"/>
                  </a:lnTo>
                  <a:lnTo>
                    <a:pt x="4313" y="886"/>
                  </a:lnTo>
                  <a:lnTo>
                    <a:pt x="4236" y="798"/>
                  </a:lnTo>
                  <a:lnTo>
                    <a:pt x="4156" y="713"/>
                  </a:lnTo>
                  <a:lnTo>
                    <a:pt x="4071" y="632"/>
                  </a:lnTo>
                  <a:lnTo>
                    <a:pt x="3982" y="557"/>
                  </a:lnTo>
                  <a:lnTo>
                    <a:pt x="3891" y="483"/>
                  </a:lnTo>
                  <a:lnTo>
                    <a:pt x="3795" y="416"/>
                  </a:lnTo>
                  <a:lnTo>
                    <a:pt x="3697" y="353"/>
                  </a:lnTo>
                  <a:lnTo>
                    <a:pt x="3595" y="294"/>
                  </a:lnTo>
                  <a:lnTo>
                    <a:pt x="3490" y="240"/>
                  </a:lnTo>
                  <a:lnTo>
                    <a:pt x="3382" y="191"/>
                  </a:lnTo>
                  <a:lnTo>
                    <a:pt x="3271" y="147"/>
                  </a:lnTo>
                  <a:lnTo>
                    <a:pt x="3159" y="109"/>
                  </a:lnTo>
                  <a:lnTo>
                    <a:pt x="3043" y="76"/>
                  </a:lnTo>
                  <a:lnTo>
                    <a:pt x="2925" y="49"/>
                  </a:lnTo>
                  <a:lnTo>
                    <a:pt x="2805" y="28"/>
                  </a:lnTo>
                  <a:lnTo>
                    <a:pt x="2683" y="12"/>
                  </a:lnTo>
                  <a:lnTo>
                    <a:pt x="2559" y="3"/>
                  </a:lnTo>
                  <a:lnTo>
                    <a:pt x="2434" y="0"/>
                  </a:lnTo>
                  <a:lnTo>
                    <a:pt x="2309" y="3"/>
                  </a:lnTo>
                  <a:lnTo>
                    <a:pt x="2185" y="12"/>
                  </a:lnTo>
                  <a:lnTo>
                    <a:pt x="2063" y="28"/>
                  </a:lnTo>
                  <a:lnTo>
                    <a:pt x="1944" y="49"/>
                  </a:lnTo>
                  <a:lnTo>
                    <a:pt x="1826" y="76"/>
                  </a:lnTo>
                  <a:lnTo>
                    <a:pt x="1711" y="109"/>
                  </a:lnTo>
                  <a:lnTo>
                    <a:pt x="1598" y="147"/>
                  </a:lnTo>
                  <a:lnTo>
                    <a:pt x="1486" y="191"/>
                  </a:lnTo>
                  <a:lnTo>
                    <a:pt x="1379" y="240"/>
                  </a:lnTo>
                  <a:lnTo>
                    <a:pt x="1275" y="294"/>
                  </a:lnTo>
                  <a:lnTo>
                    <a:pt x="1172" y="353"/>
                  </a:lnTo>
                  <a:lnTo>
                    <a:pt x="1073" y="416"/>
                  </a:lnTo>
                  <a:lnTo>
                    <a:pt x="978" y="483"/>
                  </a:lnTo>
                  <a:lnTo>
                    <a:pt x="886" y="557"/>
                  </a:lnTo>
                  <a:lnTo>
                    <a:pt x="798" y="632"/>
                  </a:lnTo>
                  <a:lnTo>
                    <a:pt x="713" y="713"/>
                  </a:lnTo>
                  <a:lnTo>
                    <a:pt x="632" y="798"/>
                  </a:lnTo>
                  <a:lnTo>
                    <a:pt x="556" y="886"/>
                  </a:lnTo>
                  <a:lnTo>
                    <a:pt x="483" y="978"/>
                  </a:lnTo>
                  <a:lnTo>
                    <a:pt x="416" y="1074"/>
                  </a:lnTo>
                  <a:lnTo>
                    <a:pt x="353" y="1172"/>
                  </a:lnTo>
                  <a:lnTo>
                    <a:pt x="294" y="1275"/>
                  </a:lnTo>
                  <a:lnTo>
                    <a:pt x="240" y="1380"/>
                  </a:lnTo>
                  <a:lnTo>
                    <a:pt x="192" y="1488"/>
                  </a:lnTo>
                  <a:lnTo>
                    <a:pt x="148" y="1599"/>
                  </a:lnTo>
                  <a:lnTo>
                    <a:pt x="109" y="1711"/>
                  </a:lnTo>
                  <a:lnTo>
                    <a:pt x="77" y="1827"/>
                  </a:lnTo>
                  <a:lnTo>
                    <a:pt x="50" y="1945"/>
                  </a:lnTo>
                  <a:lnTo>
                    <a:pt x="28" y="2065"/>
                  </a:lnTo>
                  <a:lnTo>
                    <a:pt x="12" y="2187"/>
                  </a:lnTo>
                  <a:lnTo>
                    <a:pt x="3" y="2310"/>
                  </a:lnTo>
                  <a:lnTo>
                    <a:pt x="0" y="2436"/>
                  </a:lnTo>
                  <a:lnTo>
                    <a:pt x="3" y="2561"/>
                  </a:lnTo>
                  <a:lnTo>
                    <a:pt x="12" y="2684"/>
                  </a:lnTo>
                  <a:lnTo>
                    <a:pt x="28" y="2807"/>
                  </a:lnTo>
                  <a:lnTo>
                    <a:pt x="50" y="2927"/>
                  </a:lnTo>
                  <a:lnTo>
                    <a:pt x="77" y="3044"/>
                  </a:lnTo>
                  <a:lnTo>
                    <a:pt x="109" y="3160"/>
                  </a:lnTo>
                  <a:lnTo>
                    <a:pt x="148" y="3273"/>
                  </a:lnTo>
                  <a:lnTo>
                    <a:pt x="192" y="3383"/>
                  </a:lnTo>
                  <a:lnTo>
                    <a:pt x="240" y="3492"/>
                  </a:lnTo>
                  <a:lnTo>
                    <a:pt x="294" y="3596"/>
                  </a:lnTo>
                  <a:lnTo>
                    <a:pt x="353" y="3699"/>
                  </a:lnTo>
                  <a:lnTo>
                    <a:pt x="416" y="3797"/>
                  </a:lnTo>
                  <a:lnTo>
                    <a:pt x="483" y="3893"/>
                  </a:lnTo>
                  <a:lnTo>
                    <a:pt x="556" y="3985"/>
                  </a:lnTo>
                  <a:lnTo>
                    <a:pt x="632" y="4073"/>
                  </a:lnTo>
                  <a:lnTo>
                    <a:pt x="713" y="4158"/>
                  </a:lnTo>
                  <a:lnTo>
                    <a:pt x="798" y="4239"/>
                  </a:lnTo>
                  <a:lnTo>
                    <a:pt x="886" y="4316"/>
                  </a:lnTo>
                  <a:lnTo>
                    <a:pt x="978" y="4388"/>
                  </a:lnTo>
                  <a:lnTo>
                    <a:pt x="1073" y="4456"/>
                  </a:lnTo>
                  <a:lnTo>
                    <a:pt x="1172" y="4519"/>
                  </a:lnTo>
                  <a:lnTo>
                    <a:pt x="1275" y="4577"/>
                  </a:lnTo>
                  <a:lnTo>
                    <a:pt x="1379" y="4631"/>
                  </a:lnTo>
                  <a:lnTo>
                    <a:pt x="1486" y="4680"/>
                  </a:lnTo>
                  <a:lnTo>
                    <a:pt x="1598" y="4724"/>
                  </a:lnTo>
                  <a:lnTo>
                    <a:pt x="1711" y="4762"/>
                  </a:lnTo>
                  <a:lnTo>
                    <a:pt x="1826" y="4795"/>
                  </a:lnTo>
                  <a:lnTo>
                    <a:pt x="1944" y="4822"/>
                  </a:lnTo>
                  <a:lnTo>
                    <a:pt x="2063" y="4843"/>
                  </a:lnTo>
                  <a:lnTo>
                    <a:pt x="2185" y="4859"/>
                  </a:lnTo>
                  <a:lnTo>
                    <a:pt x="2309" y="4868"/>
                  </a:lnTo>
                  <a:lnTo>
                    <a:pt x="2434" y="4872"/>
                  </a:lnTo>
                  <a:lnTo>
                    <a:pt x="2479" y="4871"/>
                  </a:lnTo>
                  <a:lnTo>
                    <a:pt x="2524" y="4869"/>
                  </a:lnTo>
                  <a:lnTo>
                    <a:pt x="2568" y="4868"/>
                  </a:lnTo>
                  <a:lnTo>
                    <a:pt x="2612" y="4865"/>
                  </a:lnTo>
                  <a:lnTo>
                    <a:pt x="2656" y="4862"/>
                  </a:lnTo>
                  <a:lnTo>
                    <a:pt x="2700" y="4857"/>
                  </a:lnTo>
                  <a:lnTo>
                    <a:pt x="2743" y="4852"/>
                  </a:lnTo>
                  <a:lnTo>
                    <a:pt x="2786" y="4847"/>
                  </a:lnTo>
                  <a:lnTo>
                    <a:pt x="2828" y="4840"/>
                  </a:lnTo>
                  <a:lnTo>
                    <a:pt x="2871" y="4833"/>
                  </a:lnTo>
                  <a:lnTo>
                    <a:pt x="2913" y="4825"/>
                  </a:lnTo>
                  <a:lnTo>
                    <a:pt x="2955" y="4816"/>
                  </a:lnTo>
                  <a:lnTo>
                    <a:pt x="2996" y="4806"/>
                  </a:lnTo>
                  <a:lnTo>
                    <a:pt x="3038" y="4796"/>
                  </a:lnTo>
                  <a:lnTo>
                    <a:pt x="3079" y="4786"/>
                  </a:lnTo>
                  <a:lnTo>
                    <a:pt x="3119" y="4774"/>
                  </a:lnTo>
                  <a:lnTo>
                    <a:pt x="3160" y="4761"/>
                  </a:lnTo>
                  <a:lnTo>
                    <a:pt x="3200" y="4748"/>
                  </a:lnTo>
                  <a:lnTo>
                    <a:pt x="3241" y="4734"/>
                  </a:lnTo>
                  <a:lnTo>
                    <a:pt x="3280" y="4719"/>
                  </a:lnTo>
                  <a:lnTo>
                    <a:pt x="3320" y="4705"/>
                  </a:lnTo>
                  <a:lnTo>
                    <a:pt x="3359" y="4688"/>
                  </a:lnTo>
                  <a:lnTo>
                    <a:pt x="3399" y="4671"/>
                  </a:lnTo>
                  <a:lnTo>
                    <a:pt x="3438" y="4654"/>
                  </a:lnTo>
                  <a:lnTo>
                    <a:pt x="3476" y="4636"/>
                  </a:lnTo>
                  <a:lnTo>
                    <a:pt x="3516" y="4617"/>
                  </a:lnTo>
                  <a:lnTo>
                    <a:pt x="3554" y="4598"/>
                  </a:lnTo>
                  <a:lnTo>
                    <a:pt x="3593" y="4577"/>
                  </a:lnTo>
                  <a:lnTo>
                    <a:pt x="3630" y="4556"/>
                  </a:lnTo>
                  <a:lnTo>
                    <a:pt x="3668" y="4535"/>
                  </a:lnTo>
                  <a:lnTo>
                    <a:pt x="3705" y="4512"/>
                  </a:lnTo>
                  <a:lnTo>
                    <a:pt x="3744" y="4489"/>
                  </a:lnTo>
                  <a:lnTo>
                    <a:pt x="3763" y="4477"/>
                  </a:lnTo>
                  <a:lnTo>
                    <a:pt x="3786" y="4462"/>
                  </a:lnTo>
                  <a:lnTo>
                    <a:pt x="3812" y="4447"/>
                  </a:lnTo>
                  <a:lnTo>
                    <a:pt x="3843" y="4427"/>
                  </a:lnTo>
                  <a:lnTo>
                    <a:pt x="3863" y="4415"/>
                  </a:lnTo>
                  <a:lnTo>
                    <a:pt x="3883" y="4407"/>
                  </a:lnTo>
                  <a:lnTo>
                    <a:pt x="3901" y="4400"/>
                  </a:lnTo>
                  <a:lnTo>
                    <a:pt x="3919" y="4397"/>
                  </a:lnTo>
                  <a:lnTo>
                    <a:pt x="3936" y="4397"/>
                  </a:lnTo>
                  <a:lnTo>
                    <a:pt x="3952" y="4398"/>
                  </a:lnTo>
                  <a:lnTo>
                    <a:pt x="3968" y="4401"/>
                  </a:lnTo>
                  <a:lnTo>
                    <a:pt x="3982" y="4408"/>
                  </a:lnTo>
                  <a:lnTo>
                    <a:pt x="3997" y="4415"/>
                  </a:lnTo>
                  <a:lnTo>
                    <a:pt x="4013" y="4425"/>
                  </a:lnTo>
                  <a:lnTo>
                    <a:pt x="4028" y="4435"/>
                  </a:lnTo>
                  <a:lnTo>
                    <a:pt x="4043" y="4448"/>
                  </a:lnTo>
                  <a:lnTo>
                    <a:pt x="4076" y="4475"/>
                  </a:lnTo>
                  <a:lnTo>
                    <a:pt x="4113" y="4505"/>
                  </a:lnTo>
                  <a:lnTo>
                    <a:pt x="4133" y="4522"/>
                  </a:lnTo>
                  <a:lnTo>
                    <a:pt x="4155" y="4538"/>
                  </a:lnTo>
                  <a:lnTo>
                    <a:pt x="4177" y="4554"/>
                  </a:lnTo>
                  <a:lnTo>
                    <a:pt x="4202" y="4569"/>
                  </a:lnTo>
                  <a:lnTo>
                    <a:pt x="4229" y="4585"/>
                  </a:lnTo>
                  <a:lnTo>
                    <a:pt x="4257" y="4601"/>
                  </a:lnTo>
                  <a:lnTo>
                    <a:pt x="4289" y="4616"/>
                  </a:lnTo>
                  <a:lnTo>
                    <a:pt x="4322" y="4629"/>
                  </a:lnTo>
                  <a:lnTo>
                    <a:pt x="4358" y="4642"/>
                  </a:lnTo>
                  <a:lnTo>
                    <a:pt x="4397" y="4653"/>
                  </a:lnTo>
                  <a:lnTo>
                    <a:pt x="4439" y="4663"/>
                  </a:lnTo>
                  <a:lnTo>
                    <a:pt x="4483" y="4672"/>
                  </a:lnTo>
                  <a:lnTo>
                    <a:pt x="4531" y="4678"/>
                  </a:lnTo>
                  <a:lnTo>
                    <a:pt x="4583" y="4683"/>
                  </a:lnTo>
                  <a:lnTo>
                    <a:pt x="4638" y="4686"/>
                  </a:lnTo>
                  <a:lnTo>
                    <a:pt x="4697" y="4686"/>
                  </a:lnTo>
                  <a:lnTo>
                    <a:pt x="4677" y="4674"/>
                  </a:lnTo>
                  <a:lnTo>
                    <a:pt x="4656" y="4662"/>
                  </a:lnTo>
                  <a:lnTo>
                    <a:pt x="4638" y="4650"/>
                  </a:lnTo>
                  <a:lnTo>
                    <a:pt x="4620" y="4635"/>
                  </a:lnTo>
                  <a:lnTo>
                    <a:pt x="4603" y="4621"/>
                  </a:lnTo>
                  <a:lnTo>
                    <a:pt x="4589" y="4606"/>
                  </a:lnTo>
                  <a:lnTo>
                    <a:pt x="4574" y="4590"/>
                  </a:lnTo>
                  <a:lnTo>
                    <a:pt x="4559" y="4574"/>
                  </a:lnTo>
                  <a:lnTo>
                    <a:pt x="4547" y="4557"/>
                  </a:lnTo>
                  <a:lnTo>
                    <a:pt x="4536" y="4540"/>
                  </a:lnTo>
                  <a:lnTo>
                    <a:pt x="4524" y="4522"/>
                  </a:lnTo>
                  <a:lnTo>
                    <a:pt x="4514" y="4504"/>
                  </a:lnTo>
                  <a:lnTo>
                    <a:pt x="4505" y="4486"/>
                  </a:lnTo>
                  <a:lnTo>
                    <a:pt x="4496" y="4467"/>
                  </a:lnTo>
                  <a:lnTo>
                    <a:pt x="4488" y="4448"/>
                  </a:lnTo>
                  <a:lnTo>
                    <a:pt x="4482" y="4429"/>
                  </a:lnTo>
                  <a:lnTo>
                    <a:pt x="4476" y="4409"/>
                  </a:lnTo>
                  <a:lnTo>
                    <a:pt x="4470" y="4390"/>
                  </a:lnTo>
                  <a:lnTo>
                    <a:pt x="4466" y="4371"/>
                  </a:lnTo>
                  <a:lnTo>
                    <a:pt x="4461" y="4351"/>
                  </a:lnTo>
                  <a:lnTo>
                    <a:pt x="4458" y="4332"/>
                  </a:lnTo>
                  <a:lnTo>
                    <a:pt x="4455" y="4311"/>
                  </a:lnTo>
                  <a:lnTo>
                    <a:pt x="4452" y="4292"/>
                  </a:lnTo>
                  <a:lnTo>
                    <a:pt x="4451" y="4273"/>
                  </a:lnTo>
                  <a:lnTo>
                    <a:pt x="4449" y="4235"/>
                  </a:lnTo>
                  <a:lnTo>
                    <a:pt x="4450" y="4197"/>
                  </a:lnTo>
                  <a:lnTo>
                    <a:pt x="4452" y="4162"/>
                  </a:lnTo>
                  <a:lnTo>
                    <a:pt x="4456" y="4129"/>
                  </a:lnTo>
                  <a:lnTo>
                    <a:pt x="4462" y="4093"/>
                  </a:lnTo>
                  <a:lnTo>
                    <a:pt x="4470" y="4056"/>
                  </a:lnTo>
                  <a:lnTo>
                    <a:pt x="4479" y="4019"/>
                  </a:lnTo>
                  <a:lnTo>
                    <a:pt x="4490" y="3982"/>
                  </a:lnTo>
                  <a:lnTo>
                    <a:pt x="4502" y="3945"/>
                  </a:lnTo>
                  <a:lnTo>
                    <a:pt x="4515" y="3905"/>
                  </a:lnTo>
                  <a:lnTo>
                    <a:pt x="4529" y="3866"/>
                  </a:lnTo>
                  <a:lnTo>
                    <a:pt x="4545" y="3826"/>
                  </a:lnTo>
                  <a:lnTo>
                    <a:pt x="4576" y="3743"/>
                  </a:lnTo>
                  <a:lnTo>
                    <a:pt x="4611" y="3656"/>
                  </a:lnTo>
                  <a:lnTo>
                    <a:pt x="4647" y="3566"/>
                  </a:lnTo>
                  <a:lnTo>
                    <a:pt x="4683" y="3470"/>
                  </a:lnTo>
                  <a:lnTo>
                    <a:pt x="4701" y="3422"/>
                  </a:lnTo>
                  <a:lnTo>
                    <a:pt x="4719" y="3371"/>
                  </a:lnTo>
                  <a:lnTo>
                    <a:pt x="4736" y="3319"/>
                  </a:lnTo>
                  <a:lnTo>
                    <a:pt x="4753" y="3266"/>
                  </a:lnTo>
                  <a:lnTo>
                    <a:pt x="4769" y="3211"/>
                  </a:lnTo>
                  <a:lnTo>
                    <a:pt x="4785" y="3156"/>
                  </a:lnTo>
                  <a:lnTo>
                    <a:pt x="4799" y="3098"/>
                  </a:lnTo>
                  <a:lnTo>
                    <a:pt x="4812" y="3039"/>
                  </a:lnTo>
                  <a:lnTo>
                    <a:pt x="4824" y="2979"/>
                  </a:lnTo>
                  <a:lnTo>
                    <a:pt x="4835" y="2917"/>
                  </a:lnTo>
                  <a:lnTo>
                    <a:pt x="4846" y="2852"/>
                  </a:lnTo>
                  <a:lnTo>
                    <a:pt x="4854" y="2787"/>
                  </a:lnTo>
                  <a:lnTo>
                    <a:pt x="4860" y="2720"/>
                  </a:lnTo>
                  <a:lnTo>
                    <a:pt x="4865" y="2652"/>
                  </a:lnTo>
                  <a:lnTo>
                    <a:pt x="4868" y="2581"/>
                  </a:lnTo>
                  <a:lnTo>
                    <a:pt x="4869" y="2508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淘宝店chenying0907 10">
              <a:extLst>
                <a:ext uri="{FF2B5EF4-FFF2-40B4-BE49-F238E27FC236}">
                  <a16:creationId xmlns:a16="http://schemas.microsoft.com/office/drawing/2014/main" id="{855A4FC5-8955-4D4C-A5C4-FC7F2A4C7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6" y="2934990"/>
              <a:ext cx="709613" cy="709613"/>
            </a:xfrm>
            <a:custGeom>
              <a:avLst/>
              <a:gdLst>
                <a:gd name="T0" fmla="*/ 3566 w 3575"/>
                <a:gd name="T1" fmla="*/ 1972 h 3577"/>
                <a:gd name="T2" fmla="*/ 3519 w 3575"/>
                <a:gd name="T3" fmla="*/ 2236 h 3577"/>
                <a:gd name="T4" fmla="*/ 3435 w 3575"/>
                <a:gd name="T5" fmla="*/ 2485 h 3577"/>
                <a:gd name="T6" fmla="*/ 3316 w 3575"/>
                <a:gd name="T7" fmla="*/ 2716 h 3577"/>
                <a:gd name="T8" fmla="*/ 3168 w 3575"/>
                <a:gd name="T9" fmla="*/ 2927 h 3577"/>
                <a:gd name="T10" fmla="*/ 2989 w 3575"/>
                <a:gd name="T11" fmla="*/ 3113 h 3577"/>
                <a:gd name="T12" fmla="*/ 2787 w 3575"/>
                <a:gd name="T13" fmla="*/ 3272 h 3577"/>
                <a:gd name="T14" fmla="*/ 2562 w 3575"/>
                <a:gd name="T15" fmla="*/ 3402 h 3577"/>
                <a:gd name="T16" fmla="*/ 2319 w 3575"/>
                <a:gd name="T17" fmla="*/ 3497 h 3577"/>
                <a:gd name="T18" fmla="*/ 2060 w 3575"/>
                <a:gd name="T19" fmla="*/ 3557 h 3577"/>
                <a:gd name="T20" fmla="*/ 1787 w 3575"/>
                <a:gd name="T21" fmla="*/ 3577 h 3577"/>
                <a:gd name="T22" fmla="*/ 1516 w 3575"/>
                <a:gd name="T23" fmla="*/ 3557 h 3577"/>
                <a:gd name="T24" fmla="*/ 1256 w 3575"/>
                <a:gd name="T25" fmla="*/ 3497 h 3577"/>
                <a:gd name="T26" fmla="*/ 1012 w 3575"/>
                <a:gd name="T27" fmla="*/ 3402 h 3577"/>
                <a:gd name="T28" fmla="*/ 788 w 3575"/>
                <a:gd name="T29" fmla="*/ 3272 h 3577"/>
                <a:gd name="T30" fmla="*/ 586 w 3575"/>
                <a:gd name="T31" fmla="*/ 3113 h 3577"/>
                <a:gd name="T32" fmla="*/ 408 w 3575"/>
                <a:gd name="T33" fmla="*/ 2927 h 3577"/>
                <a:gd name="T34" fmla="*/ 258 w 3575"/>
                <a:gd name="T35" fmla="*/ 2716 h 3577"/>
                <a:gd name="T36" fmla="*/ 140 w 3575"/>
                <a:gd name="T37" fmla="*/ 2485 h 3577"/>
                <a:gd name="T38" fmla="*/ 56 w 3575"/>
                <a:gd name="T39" fmla="*/ 2236 h 3577"/>
                <a:gd name="T40" fmla="*/ 9 w 3575"/>
                <a:gd name="T41" fmla="*/ 1972 h 3577"/>
                <a:gd name="T42" fmla="*/ 2 w 3575"/>
                <a:gd name="T43" fmla="*/ 1697 h 3577"/>
                <a:gd name="T44" fmla="*/ 36 w 3575"/>
                <a:gd name="T45" fmla="*/ 1428 h 3577"/>
                <a:gd name="T46" fmla="*/ 108 w 3575"/>
                <a:gd name="T47" fmla="*/ 1174 h 3577"/>
                <a:gd name="T48" fmla="*/ 215 w 3575"/>
                <a:gd name="T49" fmla="*/ 936 h 3577"/>
                <a:gd name="T50" fmla="*/ 355 w 3575"/>
                <a:gd name="T51" fmla="*/ 718 h 3577"/>
                <a:gd name="T52" fmla="*/ 523 w 3575"/>
                <a:gd name="T53" fmla="*/ 524 h 3577"/>
                <a:gd name="T54" fmla="*/ 718 w 3575"/>
                <a:gd name="T55" fmla="*/ 355 h 3577"/>
                <a:gd name="T56" fmla="*/ 935 w 3575"/>
                <a:gd name="T57" fmla="*/ 215 h 3577"/>
                <a:gd name="T58" fmla="*/ 1173 w 3575"/>
                <a:gd name="T59" fmla="*/ 108 h 3577"/>
                <a:gd name="T60" fmla="*/ 1428 w 3575"/>
                <a:gd name="T61" fmla="*/ 36 h 3577"/>
                <a:gd name="T62" fmla="*/ 1696 w 3575"/>
                <a:gd name="T63" fmla="*/ 2 h 3577"/>
                <a:gd name="T64" fmla="*/ 1971 w 3575"/>
                <a:gd name="T65" fmla="*/ 9 h 3577"/>
                <a:gd name="T66" fmla="*/ 2234 w 3575"/>
                <a:gd name="T67" fmla="*/ 56 h 3577"/>
                <a:gd name="T68" fmla="*/ 2484 w 3575"/>
                <a:gd name="T69" fmla="*/ 141 h 3577"/>
                <a:gd name="T70" fmla="*/ 2715 w 3575"/>
                <a:gd name="T71" fmla="*/ 259 h 3577"/>
                <a:gd name="T72" fmla="*/ 2925 w 3575"/>
                <a:gd name="T73" fmla="*/ 408 h 3577"/>
                <a:gd name="T74" fmla="*/ 3111 w 3575"/>
                <a:gd name="T75" fmla="*/ 586 h 3577"/>
                <a:gd name="T76" fmla="*/ 3270 w 3575"/>
                <a:gd name="T77" fmla="*/ 788 h 3577"/>
                <a:gd name="T78" fmla="*/ 3400 w 3575"/>
                <a:gd name="T79" fmla="*/ 1014 h 3577"/>
                <a:gd name="T80" fmla="*/ 3495 w 3575"/>
                <a:gd name="T81" fmla="*/ 1257 h 3577"/>
                <a:gd name="T82" fmla="*/ 3555 w 3575"/>
                <a:gd name="T83" fmla="*/ 1516 h 3577"/>
                <a:gd name="T84" fmla="*/ 3575 w 3575"/>
                <a:gd name="T85" fmla="*/ 1789 h 3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575" h="3577">
                  <a:moveTo>
                    <a:pt x="3575" y="1789"/>
                  </a:moveTo>
                  <a:lnTo>
                    <a:pt x="3573" y="1881"/>
                  </a:lnTo>
                  <a:lnTo>
                    <a:pt x="3566" y="1972"/>
                  </a:lnTo>
                  <a:lnTo>
                    <a:pt x="3555" y="2061"/>
                  </a:lnTo>
                  <a:lnTo>
                    <a:pt x="3539" y="2149"/>
                  </a:lnTo>
                  <a:lnTo>
                    <a:pt x="3519" y="2236"/>
                  </a:lnTo>
                  <a:lnTo>
                    <a:pt x="3495" y="2320"/>
                  </a:lnTo>
                  <a:lnTo>
                    <a:pt x="3467" y="2404"/>
                  </a:lnTo>
                  <a:lnTo>
                    <a:pt x="3435" y="2485"/>
                  </a:lnTo>
                  <a:lnTo>
                    <a:pt x="3400" y="2564"/>
                  </a:lnTo>
                  <a:lnTo>
                    <a:pt x="3359" y="2642"/>
                  </a:lnTo>
                  <a:lnTo>
                    <a:pt x="3316" y="2716"/>
                  </a:lnTo>
                  <a:lnTo>
                    <a:pt x="3270" y="2789"/>
                  </a:lnTo>
                  <a:lnTo>
                    <a:pt x="3220" y="2859"/>
                  </a:lnTo>
                  <a:lnTo>
                    <a:pt x="3168" y="2927"/>
                  </a:lnTo>
                  <a:lnTo>
                    <a:pt x="3111" y="2991"/>
                  </a:lnTo>
                  <a:lnTo>
                    <a:pt x="3051" y="3054"/>
                  </a:lnTo>
                  <a:lnTo>
                    <a:pt x="2989" y="3113"/>
                  </a:lnTo>
                  <a:lnTo>
                    <a:pt x="2925" y="3169"/>
                  </a:lnTo>
                  <a:lnTo>
                    <a:pt x="2858" y="3222"/>
                  </a:lnTo>
                  <a:lnTo>
                    <a:pt x="2787" y="3272"/>
                  </a:lnTo>
                  <a:lnTo>
                    <a:pt x="2715" y="3319"/>
                  </a:lnTo>
                  <a:lnTo>
                    <a:pt x="2640" y="3362"/>
                  </a:lnTo>
                  <a:lnTo>
                    <a:pt x="2562" y="3402"/>
                  </a:lnTo>
                  <a:lnTo>
                    <a:pt x="2484" y="3438"/>
                  </a:lnTo>
                  <a:lnTo>
                    <a:pt x="2402" y="3469"/>
                  </a:lnTo>
                  <a:lnTo>
                    <a:pt x="2319" y="3497"/>
                  </a:lnTo>
                  <a:lnTo>
                    <a:pt x="2234" y="3521"/>
                  </a:lnTo>
                  <a:lnTo>
                    <a:pt x="2148" y="3541"/>
                  </a:lnTo>
                  <a:lnTo>
                    <a:pt x="2060" y="3557"/>
                  </a:lnTo>
                  <a:lnTo>
                    <a:pt x="1971" y="3568"/>
                  </a:lnTo>
                  <a:lnTo>
                    <a:pt x="1879" y="3575"/>
                  </a:lnTo>
                  <a:lnTo>
                    <a:pt x="1787" y="3577"/>
                  </a:lnTo>
                  <a:lnTo>
                    <a:pt x="1696" y="3575"/>
                  </a:lnTo>
                  <a:lnTo>
                    <a:pt x="1605" y="3568"/>
                  </a:lnTo>
                  <a:lnTo>
                    <a:pt x="1516" y="3557"/>
                  </a:lnTo>
                  <a:lnTo>
                    <a:pt x="1428" y="3541"/>
                  </a:lnTo>
                  <a:lnTo>
                    <a:pt x="1341" y="3521"/>
                  </a:lnTo>
                  <a:lnTo>
                    <a:pt x="1256" y="3497"/>
                  </a:lnTo>
                  <a:lnTo>
                    <a:pt x="1173" y="3469"/>
                  </a:lnTo>
                  <a:lnTo>
                    <a:pt x="1092" y="3438"/>
                  </a:lnTo>
                  <a:lnTo>
                    <a:pt x="1012" y="3402"/>
                  </a:lnTo>
                  <a:lnTo>
                    <a:pt x="935" y="3362"/>
                  </a:lnTo>
                  <a:lnTo>
                    <a:pt x="861" y="3319"/>
                  </a:lnTo>
                  <a:lnTo>
                    <a:pt x="788" y="3272"/>
                  </a:lnTo>
                  <a:lnTo>
                    <a:pt x="718" y="3222"/>
                  </a:lnTo>
                  <a:lnTo>
                    <a:pt x="650" y="3169"/>
                  </a:lnTo>
                  <a:lnTo>
                    <a:pt x="586" y="3113"/>
                  </a:lnTo>
                  <a:lnTo>
                    <a:pt x="523" y="3054"/>
                  </a:lnTo>
                  <a:lnTo>
                    <a:pt x="464" y="2991"/>
                  </a:lnTo>
                  <a:lnTo>
                    <a:pt x="408" y="2927"/>
                  </a:lnTo>
                  <a:lnTo>
                    <a:pt x="355" y="2859"/>
                  </a:lnTo>
                  <a:lnTo>
                    <a:pt x="305" y="2789"/>
                  </a:lnTo>
                  <a:lnTo>
                    <a:pt x="258" y="2716"/>
                  </a:lnTo>
                  <a:lnTo>
                    <a:pt x="215" y="2642"/>
                  </a:lnTo>
                  <a:lnTo>
                    <a:pt x="176" y="2564"/>
                  </a:lnTo>
                  <a:lnTo>
                    <a:pt x="140" y="2485"/>
                  </a:lnTo>
                  <a:lnTo>
                    <a:pt x="108" y="2404"/>
                  </a:lnTo>
                  <a:lnTo>
                    <a:pt x="80" y="2320"/>
                  </a:lnTo>
                  <a:lnTo>
                    <a:pt x="56" y="2236"/>
                  </a:lnTo>
                  <a:lnTo>
                    <a:pt x="36" y="2149"/>
                  </a:lnTo>
                  <a:lnTo>
                    <a:pt x="20" y="2061"/>
                  </a:lnTo>
                  <a:lnTo>
                    <a:pt x="9" y="1972"/>
                  </a:lnTo>
                  <a:lnTo>
                    <a:pt x="2" y="1881"/>
                  </a:lnTo>
                  <a:lnTo>
                    <a:pt x="0" y="1789"/>
                  </a:lnTo>
                  <a:lnTo>
                    <a:pt x="2" y="1697"/>
                  </a:lnTo>
                  <a:lnTo>
                    <a:pt x="9" y="1605"/>
                  </a:lnTo>
                  <a:lnTo>
                    <a:pt x="20" y="1516"/>
                  </a:lnTo>
                  <a:lnTo>
                    <a:pt x="36" y="1428"/>
                  </a:lnTo>
                  <a:lnTo>
                    <a:pt x="56" y="1342"/>
                  </a:lnTo>
                  <a:lnTo>
                    <a:pt x="80" y="1257"/>
                  </a:lnTo>
                  <a:lnTo>
                    <a:pt x="108" y="1174"/>
                  </a:lnTo>
                  <a:lnTo>
                    <a:pt x="140" y="1092"/>
                  </a:lnTo>
                  <a:lnTo>
                    <a:pt x="176" y="1014"/>
                  </a:lnTo>
                  <a:lnTo>
                    <a:pt x="215" y="936"/>
                  </a:lnTo>
                  <a:lnTo>
                    <a:pt x="258" y="861"/>
                  </a:lnTo>
                  <a:lnTo>
                    <a:pt x="305" y="788"/>
                  </a:lnTo>
                  <a:lnTo>
                    <a:pt x="355" y="718"/>
                  </a:lnTo>
                  <a:lnTo>
                    <a:pt x="408" y="650"/>
                  </a:lnTo>
                  <a:lnTo>
                    <a:pt x="464" y="586"/>
                  </a:lnTo>
                  <a:lnTo>
                    <a:pt x="523" y="524"/>
                  </a:lnTo>
                  <a:lnTo>
                    <a:pt x="586" y="464"/>
                  </a:lnTo>
                  <a:lnTo>
                    <a:pt x="650" y="408"/>
                  </a:lnTo>
                  <a:lnTo>
                    <a:pt x="718" y="355"/>
                  </a:lnTo>
                  <a:lnTo>
                    <a:pt x="788" y="305"/>
                  </a:lnTo>
                  <a:lnTo>
                    <a:pt x="861" y="259"/>
                  </a:lnTo>
                  <a:lnTo>
                    <a:pt x="935" y="215"/>
                  </a:lnTo>
                  <a:lnTo>
                    <a:pt x="1012" y="176"/>
                  </a:lnTo>
                  <a:lnTo>
                    <a:pt x="1092" y="141"/>
                  </a:lnTo>
                  <a:lnTo>
                    <a:pt x="1173" y="108"/>
                  </a:lnTo>
                  <a:lnTo>
                    <a:pt x="1256" y="80"/>
                  </a:lnTo>
                  <a:lnTo>
                    <a:pt x="1341" y="56"/>
                  </a:lnTo>
                  <a:lnTo>
                    <a:pt x="1428" y="36"/>
                  </a:lnTo>
                  <a:lnTo>
                    <a:pt x="1516" y="20"/>
                  </a:lnTo>
                  <a:lnTo>
                    <a:pt x="1605" y="9"/>
                  </a:lnTo>
                  <a:lnTo>
                    <a:pt x="1696" y="2"/>
                  </a:lnTo>
                  <a:lnTo>
                    <a:pt x="1787" y="0"/>
                  </a:lnTo>
                  <a:lnTo>
                    <a:pt x="1879" y="2"/>
                  </a:lnTo>
                  <a:lnTo>
                    <a:pt x="1971" y="9"/>
                  </a:lnTo>
                  <a:lnTo>
                    <a:pt x="2060" y="20"/>
                  </a:lnTo>
                  <a:lnTo>
                    <a:pt x="2148" y="36"/>
                  </a:lnTo>
                  <a:lnTo>
                    <a:pt x="2234" y="56"/>
                  </a:lnTo>
                  <a:lnTo>
                    <a:pt x="2319" y="80"/>
                  </a:lnTo>
                  <a:lnTo>
                    <a:pt x="2402" y="108"/>
                  </a:lnTo>
                  <a:lnTo>
                    <a:pt x="2484" y="141"/>
                  </a:lnTo>
                  <a:lnTo>
                    <a:pt x="2562" y="176"/>
                  </a:lnTo>
                  <a:lnTo>
                    <a:pt x="2640" y="215"/>
                  </a:lnTo>
                  <a:lnTo>
                    <a:pt x="2715" y="259"/>
                  </a:lnTo>
                  <a:lnTo>
                    <a:pt x="2787" y="305"/>
                  </a:lnTo>
                  <a:lnTo>
                    <a:pt x="2858" y="355"/>
                  </a:lnTo>
                  <a:lnTo>
                    <a:pt x="2925" y="408"/>
                  </a:lnTo>
                  <a:lnTo>
                    <a:pt x="2989" y="464"/>
                  </a:lnTo>
                  <a:lnTo>
                    <a:pt x="3051" y="524"/>
                  </a:lnTo>
                  <a:lnTo>
                    <a:pt x="3111" y="586"/>
                  </a:lnTo>
                  <a:lnTo>
                    <a:pt x="3168" y="650"/>
                  </a:lnTo>
                  <a:lnTo>
                    <a:pt x="3220" y="718"/>
                  </a:lnTo>
                  <a:lnTo>
                    <a:pt x="3270" y="788"/>
                  </a:lnTo>
                  <a:lnTo>
                    <a:pt x="3316" y="861"/>
                  </a:lnTo>
                  <a:lnTo>
                    <a:pt x="3359" y="936"/>
                  </a:lnTo>
                  <a:lnTo>
                    <a:pt x="3400" y="1014"/>
                  </a:lnTo>
                  <a:lnTo>
                    <a:pt x="3435" y="1092"/>
                  </a:lnTo>
                  <a:lnTo>
                    <a:pt x="3467" y="1174"/>
                  </a:lnTo>
                  <a:lnTo>
                    <a:pt x="3495" y="1257"/>
                  </a:lnTo>
                  <a:lnTo>
                    <a:pt x="3519" y="1342"/>
                  </a:lnTo>
                  <a:lnTo>
                    <a:pt x="3539" y="1428"/>
                  </a:lnTo>
                  <a:lnTo>
                    <a:pt x="3555" y="1516"/>
                  </a:lnTo>
                  <a:lnTo>
                    <a:pt x="3566" y="1605"/>
                  </a:lnTo>
                  <a:lnTo>
                    <a:pt x="3573" y="1697"/>
                  </a:lnTo>
                  <a:lnTo>
                    <a:pt x="3575" y="17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淘宝店chenying0907 13">
            <a:extLst>
              <a:ext uri="{FF2B5EF4-FFF2-40B4-BE49-F238E27FC236}">
                <a16:creationId xmlns:a16="http://schemas.microsoft.com/office/drawing/2014/main" id="{9F41E818-0C7A-47C9-9989-57B956759548}"/>
              </a:ext>
            </a:extLst>
          </p:cNvPr>
          <p:cNvGrpSpPr/>
          <p:nvPr/>
        </p:nvGrpSpPr>
        <p:grpSpPr>
          <a:xfrm>
            <a:off x="5833892" y="4776686"/>
            <a:ext cx="1246540" cy="1246924"/>
            <a:chOff x="4524376" y="3744615"/>
            <a:chExt cx="966788" cy="966788"/>
          </a:xfrm>
        </p:grpSpPr>
        <p:sp>
          <p:nvSpPr>
            <p:cNvPr id="14" name="淘宝店chenying0907 11">
              <a:extLst>
                <a:ext uri="{FF2B5EF4-FFF2-40B4-BE49-F238E27FC236}">
                  <a16:creationId xmlns:a16="http://schemas.microsoft.com/office/drawing/2014/main" id="{3A440A85-AAD6-4501-93AC-41FB8EF80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76" y="3744615"/>
              <a:ext cx="966788" cy="966788"/>
            </a:xfrm>
            <a:custGeom>
              <a:avLst/>
              <a:gdLst>
                <a:gd name="T0" fmla="*/ 1 w 4869"/>
                <a:gd name="T1" fmla="*/ 2493 h 4872"/>
                <a:gd name="T2" fmla="*/ 3 w 4869"/>
                <a:gd name="T3" fmla="*/ 2311 h 4872"/>
                <a:gd name="T4" fmla="*/ 76 w 4869"/>
                <a:gd name="T5" fmla="*/ 1828 h 4872"/>
                <a:gd name="T6" fmla="*/ 240 w 4869"/>
                <a:gd name="T7" fmla="*/ 1380 h 4872"/>
                <a:gd name="T8" fmla="*/ 483 w 4869"/>
                <a:gd name="T9" fmla="*/ 979 h 4872"/>
                <a:gd name="T10" fmla="*/ 798 w 4869"/>
                <a:gd name="T11" fmla="*/ 634 h 4872"/>
                <a:gd name="T12" fmla="*/ 1172 w 4869"/>
                <a:gd name="T13" fmla="*/ 353 h 4872"/>
                <a:gd name="T14" fmla="*/ 1598 w 4869"/>
                <a:gd name="T15" fmla="*/ 148 h 4872"/>
                <a:gd name="T16" fmla="*/ 2063 w 4869"/>
                <a:gd name="T17" fmla="*/ 28 h 4872"/>
                <a:gd name="T18" fmla="*/ 2559 w 4869"/>
                <a:gd name="T19" fmla="*/ 3 h 4872"/>
                <a:gd name="T20" fmla="*/ 3042 w 4869"/>
                <a:gd name="T21" fmla="*/ 77 h 4872"/>
                <a:gd name="T22" fmla="*/ 3490 w 4869"/>
                <a:gd name="T23" fmla="*/ 240 h 4872"/>
                <a:gd name="T24" fmla="*/ 3891 w 4869"/>
                <a:gd name="T25" fmla="*/ 485 h 4872"/>
                <a:gd name="T26" fmla="*/ 4236 w 4869"/>
                <a:gd name="T27" fmla="*/ 798 h 4872"/>
                <a:gd name="T28" fmla="*/ 4516 w 4869"/>
                <a:gd name="T29" fmla="*/ 1174 h 4872"/>
                <a:gd name="T30" fmla="*/ 4722 w 4869"/>
                <a:gd name="T31" fmla="*/ 1599 h 4872"/>
                <a:gd name="T32" fmla="*/ 4841 w 4869"/>
                <a:gd name="T33" fmla="*/ 2066 h 4872"/>
                <a:gd name="T34" fmla="*/ 4866 w 4869"/>
                <a:gd name="T35" fmla="*/ 2562 h 4872"/>
                <a:gd name="T36" fmla="*/ 4792 w 4869"/>
                <a:gd name="T37" fmla="*/ 3045 h 4872"/>
                <a:gd name="T38" fmla="*/ 4629 w 4869"/>
                <a:gd name="T39" fmla="*/ 3492 h 4872"/>
                <a:gd name="T40" fmla="*/ 4385 w 4869"/>
                <a:gd name="T41" fmla="*/ 3893 h 4872"/>
                <a:gd name="T42" fmla="*/ 4071 w 4869"/>
                <a:gd name="T43" fmla="*/ 4239 h 4872"/>
                <a:gd name="T44" fmla="*/ 3697 w 4869"/>
                <a:gd name="T45" fmla="*/ 4519 h 4872"/>
                <a:gd name="T46" fmla="*/ 3271 w 4869"/>
                <a:gd name="T47" fmla="*/ 4724 h 4872"/>
                <a:gd name="T48" fmla="*/ 2805 w 4869"/>
                <a:gd name="T49" fmla="*/ 4844 h 4872"/>
                <a:gd name="T50" fmla="*/ 2389 w 4869"/>
                <a:gd name="T51" fmla="*/ 4872 h 4872"/>
                <a:gd name="T52" fmla="*/ 2212 w 4869"/>
                <a:gd name="T53" fmla="*/ 4862 h 4872"/>
                <a:gd name="T54" fmla="*/ 2040 w 4869"/>
                <a:gd name="T55" fmla="*/ 4840 h 4872"/>
                <a:gd name="T56" fmla="*/ 1873 w 4869"/>
                <a:gd name="T57" fmla="*/ 4808 h 4872"/>
                <a:gd name="T58" fmla="*/ 1708 w 4869"/>
                <a:gd name="T59" fmla="*/ 4762 h 4872"/>
                <a:gd name="T60" fmla="*/ 1548 w 4869"/>
                <a:gd name="T61" fmla="*/ 4705 h 4872"/>
                <a:gd name="T62" fmla="*/ 1392 w 4869"/>
                <a:gd name="T63" fmla="*/ 4636 h 4872"/>
                <a:gd name="T64" fmla="*/ 1238 w 4869"/>
                <a:gd name="T65" fmla="*/ 4556 h 4872"/>
                <a:gd name="T66" fmla="*/ 1105 w 4869"/>
                <a:gd name="T67" fmla="*/ 4477 h 4872"/>
                <a:gd name="T68" fmla="*/ 1005 w 4869"/>
                <a:gd name="T69" fmla="*/ 4416 h 4872"/>
                <a:gd name="T70" fmla="*/ 933 w 4869"/>
                <a:gd name="T71" fmla="*/ 4397 h 4872"/>
                <a:gd name="T72" fmla="*/ 871 w 4869"/>
                <a:gd name="T73" fmla="*/ 4416 h 4872"/>
                <a:gd name="T74" fmla="*/ 792 w 4869"/>
                <a:gd name="T75" fmla="*/ 4476 h 4872"/>
                <a:gd name="T76" fmla="*/ 692 w 4869"/>
                <a:gd name="T77" fmla="*/ 4554 h 4872"/>
                <a:gd name="T78" fmla="*/ 580 w 4869"/>
                <a:gd name="T79" fmla="*/ 4616 h 4872"/>
                <a:gd name="T80" fmla="*/ 430 w 4869"/>
                <a:gd name="T81" fmla="*/ 4663 h 4872"/>
                <a:gd name="T82" fmla="*/ 231 w 4869"/>
                <a:gd name="T83" fmla="*/ 4686 h 4872"/>
                <a:gd name="T84" fmla="*/ 231 w 4869"/>
                <a:gd name="T85" fmla="*/ 4650 h 4872"/>
                <a:gd name="T86" fmla="*/ 295 w 4869"/>
                <a:gd name="T87" fmla="*/ 4591 h 4872"/>
                <a:gd name="T88" fmla="*/ 345 w 4869"/>
                <a:gd name="T89" fmla="*/ 4522 h 4872"/>
                <a:gd name="T90" fmla="*/ 380 w 4869"/>
                <a:gd name="T91" fmla="*/ 4449 h 4872"/>
                <a:gd name="T92" fmla="*/ 403 w 4869"/>
                <a:gd name="T93" fmla="*/ 4371 h 4872"/>
                <a:gd name="T94" fmla="*/ 416 w 4869"/>
                <a:gd name="T95" fmla="*/ 4292 h 4872"/>
                <a:gd name="T96" fmla="*/ 417 w 4869"/>
                <a:gd name="T97" fmla="*/ 4163 h 4872"/>
                <a:gd name="T98" fmla="*/ 390 w 4869"/>
                <a:gd name="T99" fmla="*/ 4021 h 4872"/>
                <a:gd name="T100" fmla="*/ 339 w 4869"/>
                <a:gd name="T101" fmla="*/ 3867 h 4872"/>
                <a:gd name="T102" fmla="*/ 222 w 4869"/>
                <a:gd name="T103" fmla="*/ 3566 h 4872"/>
                <a:gd name="T104" fmla="*/ 133 w 4869"/>
                <a:gd name="T105" fmla="*/ 3319 h 4872"/>
                <a:gd name="T106" fmla="*/ 70 w 4869"/>
                <a:gd name="T107" fmla="*/ 3098 h 4872"/>
                <a:gd name="T108" fmla="*/ 23 w 4869"/>
                <a:gd name="T109" fmla="*/ 2854 h 4872"/>
                <a:gd name="T110" fmla="*/ 1 w 4869"/>
                <a:gd name="T111" fmla="*/ 2581 h 4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69" h="4872">
                  <a:moveTo>
                    <a:pt x="0" y="2509"/>
                  </a:moveTo>
                  <a:lnTo>
                    <a:pt x="1" y="2510"/>
                  </a:lnTo>
                  <a:lnTo>
                    <a:pt x="2" y="2512"/>
                  </a:lnTo>
                  <a:lnTo>
                    <a:pt x="1" y="2493"/>
                  </a:lnTo>
                  <a:lnTo>
                    <a:pt x="1" y="2474"/>
                  </a:lnTo>
                  <a:lnTo>
                    <a:pt x="0" y="2456"/>
                  </a:lnTo>
                  <a:lnTo>
                    <a:pt x="0" y="2437"/>
                  </a:lnTo>
                  <a:lnTo>
                    <a:pt x="3" y="2311"/>
                  </a:lnTo>
                  <a:lnTo>
                    <a:pt x="12" y="2187"/>
                  </a:lnTo>
                  <a:lnTo>
                    <a:pt x="28" y="2066"/>
                  </a:lnTo>
                  <a:lnTo>
                    <a:pt x="49" y="1945"/>
                  </a:lnTo>
                  <a:lnTo>
                    <a:pt x="76" y="1828"/>
                  </a:lnTo>
                  <a:lnTo>
                    <a:pt x="109" y="1712"/>
                  </a:lnTo>
                  <a:lnTo>
                    <a:pt x="147" y="1599"/>
                  </a:lnTo>
                  <a:lnTo>
                    <a:pt x="191" y="1488"/>
                  </a:lnTo>
                  <a:lnTo>
                    <a:pt x="240" y="1380"/>
                  </a:lnTo>
                  <a:lnTo>
                    <a:pt x="294" y="1275"/>
                  </a:lnTo>
                  <a:lnTo>
                    <a:pt x="353" y="1174"/>
                  </a:lnTo>
                  <a:lnTo>
                    <a:pt x="416" y="1075"/>
                  </a:lnTo>
                  <a:lnTo>
                    <a:pt x="483" y="979"/>
                  </a:lnTo>
                  <a:lnTo>
                    <a:pt x="555" y="887"/>
                  </a:lnTo>
                  <a:lnTo>
                    <a:pt x="632" y="798"/>
                  </a:lnTo>
                  <a:lnTo>
                    <a:pt x="713" y="714"/>
                  </a:lnTo>
                  <a:lnTo>
                    <a:pt x="798" y="634"/>
                  </a:lnTo>
                  <a:lnTo>
                    <a:pt x="886" y="557"/>
                  </a:lnTo>
                  <a:lnTo>
                    <a:pt x="978" y="485"/>
                  </a:lnTo>
                  <a:lnTo>
                    <a:pt x="1073" y="416"/>
                  </a:lnTo>
                  <a:lnTo>
                    <a:pt x="1172" y="353"/>
                  </a:lnTo>
                  <a:lnTo>
                    <a:pt x="1274" y="294"/>
                  </a:lnTo>
                  <a:lnTo>
                    <a:pt x="1379" y="240"/>
                  </a:lnTo>
                  <a:lnTo>
                    <a:pt x="1486" y="192"/>
                  </a:lnTo>
                  <a:lnTo>
                    <a:pt x="1598" y="148"/>
                  </a:lnTo>
                  <a:lnTo>
                    <a:pt x="1710" y="111"/>
                  </a:lnTo>
                  <a:lnTo>
                    <a:pt x="1825" y="77"/>
                  </a:lnTo>
                  <a:lnTo>
                    <a:pt x="1944" y="50"/>
                  </a:lnTo>
                  <a:lnTo>
                    <a:pt x="2063" y="28"/>
                  </a:lnTo>
                  <a:lnTo>
                    <a:pt x="2185" y="14"/>
                  </a:lnTo>
                  <a:lnTo>
                    <a:pt x="2309" y="3"/>
                  </a:lnTo>
                  <a:lnTo>
                    <a:pt x="2434" y="0"/>
                  </a:lnTo>
                  <a:lnTo>
                    <a:pt x="2559" y="3"/>
                  </a:lnTo>
                  <a:lnTo>
                    <a:pt x="2683" y="14"/>
                  </a:lnTo>
                  <a:lnTo>
                    <a:pt x="2805" y="28"/>
                  </a:lnTo>
                  <a:lnTo>
                    <a:pt x="2925" y="50"/>
                  </a:lnTo>
                  <a:lnTo>
                    <a:pt x="3042" y="77"/>
                  </a:lnTo>
                  <a:lnTo>
                    <a:pt x="3159" y="111"/>
                  </a:lnTo>
                  <a:lnTo>
                    <a:pt x="3271" y="148"/>
                  </a:lnTo>
                  <a:lnTo>
                    <a:pt x="3382" y="192"/>
                  </a:lnTo>
                  <a:lnTo>
                    <a:pt x="3490" y="240"/>
                  </a:lnTo>
                  <a:lnTo>
                    <a:pt x="3595" y="294"/>
                  </a:lnTo>
                  <a:lnTo>
                    <a:pt x="3697" y="353"/>
                  </a:lnTo>
                  <a:lnTo>
                    <a:pt x="3795" y="416"/>
                  </a:lnTo>
                  <a:lnTo>
                    <a:pt x="3891" y="485"/>
                  </a:lnTo>
                  <a:lnTo>
                    <a:pt x="3982" y="557"/>
                  </a:lnTo>
                  <a:lnTo>
                    <a:pt x="4071" y="634"/>
                  </a:lnTo>
                  <a:lnTo>
                    <a:pt x="4156" y="714"/>
                  </a:lnTo>
                  <a:lnTo>
                    <a:pt x="4236" y="798"/>
                  </a:lnTo>
                  <a:lnTo>
                    <a:pt x="4312" y="887"/>
                  </a:lnTo>
                  <a:lnTo>
                    <a:pt x="4385" y="979"/>
                  </a:lnTo>
                  <a:lnTo>
                    <a:pt x="4453" y="1075"/>
                  </a:lnTo>
                  <a:lnTo>
                    <a:pt x="4516" y="1174"/>
                  </a:lnTo>
                  <a:lnTo>
                    <a:pt x="4575" y="1275"/>
                  </a:lnTo>
                  <a:lnTo>
                    <a:pt x="4629" y="1380"/>
                  </a:lnTo>
                  <a:lnTo>
                    <a:pt x="4678" y="1488"/>
                  </a:lnTo>
                  <a:lnTo>
                    <a:pt x="4722" y="1599"/>
                  </a:lnTo>
                  <a:lnTo>
                    <a:pt x="4759" y="1712"/>
                  </a:lnTo>
                  <a:lnTo>
                    <a:pt x="4792" y="1828"/>
                  </a:lnTo>
                  <a:lnTo>
                    <a:pt x="4820" y="1945"/>
                  </a:lnTo>
                  <a:lnTo>
                    <a:pt x="4841" y="2066"/>
                  </a:lnTo>
                  <a:lnTo>
                    <a:pt x="4856" y="2187"/>
                  </a:lnTo>
                  <a:lnTo>
                    <a:pt x="4866" y="2311"/>
                  </a:lnTo>
                  <a:lnTo>
                    <a:pt x="4869" y="2437"/>
                  </a:lnTo>
                  <a:lnTo>
                    <a:pt x="4866" y="2562"/>
                  </a:lnTo>
                  <a:lnTo>
                    <a:pt x="4856" y="2686"/>
                  </a:lnTo>
                  <a:lnTo>
                    <a:pt x="4841" y="2808"/>
                  </a:lnTo>
                  <a:lnTo>
                    <a:pt x="4820" y="2927"/>
                  </a:lnTo>
                  <a:lnTo>
                    <a:pt x="4792" y="3045"/>
                  </a:lnTo>
                  <a:lnTo>
                    <a:pt x="4759" y="3160"/>
                  </a:lnTo>
                  <a:lnTo>
                    <a:pt x="4722" y="3274"/>
                  </a:lnTo>
                  <a:lnTo>
                    <a:pt x="4678" y="3385"/>
                  </a:lnTo>
                  <a:lnTo>
                    <a:pt x="4629" y="3492"/>
                  </a:lnTo>
                  <a:lnTo>
                    <a:pt x="4575" y="3597"/>
                  </a:lnTo>
                  <a:lnTo>
                    <a:pt x="4516" y="3699"/>
                  </a:lnTo>
                  <a:lnTo>
                    <a:pt x="4453" y="3799"/>
                  </a:lnTo>
                  <a:lnTo>
                    <a:pt x="4385" y="3893"/>
                  </a:lnTo>
                  <a:lnTo>
                    <a:pt x="4312" y="3986"/>
                  </a:lnTo>
                  <a:lnTo>
                    <a:pt x="4236" y="4074"/>
                  </a:lnTo>
                  <a:lnTo>
                    <a:pt x="4156" y="4158"/>
                  </a:lnTo>
                  <a:lnTo>
                    <a:pt x="4071" y="4239"/>
                  </a:lnTo>
                  <a:lnTo>
                    <a:pt x="3982" y="4316"/>
                  </a:lnTo>
                  <a:lnTo>
                    <a:pt x="3891" y="4388"/>
                  </a:lnTo>
                  <a:lnTo>
                    <a:pt x="3795" y="4456"/>
                  </a:lnTo>
                  <a:lnTo>
                    <a:pt x="3697" y="4519"/>
                  </a:lnTo>
                  <a:lnTo>
                    <a:pt x="3595" y="4578"/>
                  </a:lnTo>
                  <a:lnTo>
                    <a:pt x="3490" y="4632"/>
                  </a:lnTo>
                  <a:lnTo>
                    <a:pt x="3382" y="4680"/>
                  </a:lnTo>
                  <a:lnTo>
                    <a:pt x="3271" y="4724"/>
                  </a:lnTo>
                  <a:lnTo>
                    <a:pt x="3159" y="4763"/>
                  </a:lnTo>
                  <a:lnTo>
                    <a:pt x="3042" y="4795"/>
                  </a:lnTo>
                  <a:lnTo>
                    <a:pt x="2925" y="4822"/>
                  </a:lnTo>
                  <a:lnTo>
                    <a:pt x="2805" y="4844"/>
                  </a:lnTo>
                  <a:lnTo>
                    <a:pt x="2683" y="4860"/>
                  </a:lnTo>
                  <a:lnTo>
                    <a:pt x="2559" y="4869"/>
                  </a:lnTo>
                  <a:lnTo>
                    <a:pt x="2434" y="4872"/>
                  </a:lnTo>
                  <a:lnTo>
                    <a:pt x="2389" y="4872"/>
                  </a:lnTo>
                  <a:lnTo>
                    <a:pt x="2345" y="4871"/>
                  </a:lnTo>
                  <a:lnTo>
                    <a:pt x="2300" y="4869"/>
                  </a:lnTo>
                  <a:lnTo>
                    <a:pt x="2256" y="4866"/>
                  </a:lnTo>
                  <a:lnTo>
                    <a:pt x="2212" y="4862"/>
                  </a:lnTo>
                  <a:lnTo>
                    <a:pt x="2169" y="4858"/>
                  </a:lnTo>
                  <a:lnTo>
                    <a:pt x="2125" y="4853"/>
                  </a:lnTo>
                  <a:lnTo>
                    <a:pt x="2082" y="4847"/>
                  </a:lnTo>
                  <a:lnTo>
                    <a:pt x="2040" y="4840"/>
                  </a:lnTo>
                  <a:lnTo>
                    <a:pt x="1998" y="4834"/>
                  </a:lnTo>
                  <a:lnTo>
                    <a:pt x="1956" y="4826"/>
                  </a:lnTo>
                  <a:lnTo>
                    <a:pt x="1913" y="4817"/>
                  </a:lnTo>
                  <a:lnTo>
                    <a:pt x="1873" y="4808"/>
                  </a:lnTo>
                  <a:lnTo>
                    <a:pt x="1831" y="4798"/>
                  </a:lnTo>
                  <a:lnTo>
                    <a:pt x="1789" y="4786"/>
                  </a:lnTo>
                  <a:lnTo>
                    <a:pt x="1749" y="4774"/>
                  </a:lnTo>
                  <a:lnTo>
                    <a:pt x="1708" y="4762"/>
                  </a:lnTo>
                  <a:lnTo>
                    <a:pt x="1668" y="4749"/>
                  </a:lnTo>
                  <a:lnTo>
                    <a:pt x="1628" y="4734"/>
                  </a:lnTo>
                  <a:lnTo>
                    <a:pt x="1588" y="4720"/>
                  </a:lnTo>
                  <a:lnTo>
                    <a:pt x="1548" y="4705"/>
                  </a:lnTo>
                  <a:lnTo>
                    <a:pt x="1509" y="4689"/>
                  </a:lnTo>
                  <a:lnTo>
                    <a:pt x="1469" y="4672"/>
                  </a:lnTo>
                  <a:lnTo>
                    <a:pt x="1431" y="4654"/>
                  </a:lnTo>
                  <a:lnTo>
                    <a:pt x="1392" y="4636"/>
                  </a:lnTo>
                  <a:lnTo>
                    <a:pt x="1353" y="4617"/>
                  </a:lnTo>
                  <a:lnTo>
                    <a:pt x="1315" y="4598"/>
                  </a:lnTo>
                  <a:lnTo>
                    <a:pt x="1277" y="4578"/>
                  </a:lnTo>
                  <a:lnTo>
                    <a:pt x="1238" y="4556"/>
                  </a:lnTo>
                  <a:lnTo>
                    <a:pt x="1201" y="4535"/>
                  </a:lnTo>
                  <a:lnTo>
                    <a:pt x="1163" y="4512"/>
                  </a:lnTo>
                  <a:lnTo>
                    <a:pt x="1126" y="4490"/>
                  </a:lnTo>
                  <a:lnTo>
                    <a:pt x="1105" y="4477"/>
                  </a:lnTo>
                  <a:lnTo>
                    <a:pt x="1083" y="4464"/>
                  </a:lnTo>
                  <a:lnTo>
                    <a:pt x="1057" y="4447"/>
                  </a:lnTo>
                  <a:lnTo>
                    <a:pt x="1026" y="4428"/>
                  </a:lnTo>
                  <a:lnTo>
                    <a:pt x="1005" y="4416"/>
                  </a:lnTo>
                  <a:lnTo>
                    <a:pt x="986" y="4407"/>
                  </a:lnTo>
                  <a:lnTo>
                    <a:pt x="967" y="4401"/>
                  </a:lnTo>
                  <a:lnTo>
                    <a:pt x="950" y="4397"/>
                  </a:lnTo>
                  <a:lnTo>
                    <a:pt x="933" y="4397"/>
                  </a:lnTo>
                  <a:lnTo>
                    <a:pt x="917" y="4398"/>
                  </a:lnTo>
                  <a:lnTo>
                    <a:pt x="901" y="4403"/>
                  </a:lnTo>
                  <a:lnTo>
                    <a:pt x="887" y="4409"/>
                  </a:lnTo>
                  <a:lnTo>
                    <a:pt x="871" y="4416"/>
                  </a:lnTo>
                  <a:lnTo>
                    <a:pt x="856" y="4426"/>
                  </a:lnTo>
                  <a:lnTo>
                    <a:pt x="840" y="4436"/>
                  </a:lnTo>
                  <a:lnTo>
                    <a:pt x="825" y="4448"/>
                  </a:lnTo>
                  <a:lnTo>
                    <a:pt x="792" y="4476"/>
                  </a:lnTo>
                  <a:lnTo>
                    <a:pt x="756" y="4507"/>
                  </a:lnTo>
                  <a:lnTo>
                    <a:pt x="736" y="4522"/>
                  </a:lnTo>
                  <a:lnTo>
                    <a:pt x="714" y="4538"/>
                  </a:lnTo>
                  <a:lnTo>
                    <a:pt x="692" y="4554"/>
                  </a:lnTo>
                  <a:lnTo>
                    <a:pt x="667" y="4571"/>
                  </a:lnTo>
                  <a:lnTo>
                    <a:pt x="640" y="4587"/>
                  </a:lnTo>
                  <a:lnTo>
                    <a:pt x="612" y="4601"/>
                  </a:lnTo>
                  <a:lnTo>
                    <a:pt x="580" y="4616"/>
                  </a:lnTo>
                  <a:lnTo>
                    <a:pt x="546" y="4630"/>
                  </a:lnTo>
                  <a:lnTo>
                    <a:pt x="510" y="4642"/>
                  </a:lnTo>
                  <a:lnTo>
                    <a:pt x="472" y="4653"/>
                  </a:lnTo>
                  <a:lnTo>
                    <a:pt x="430" y="4663"/>
                  </a:lnTo>
                  <a:lnTo>
                    <a:pt x="385" y="4672"/>
                  </a:lnTo>
                  <a:lnTo>
                    <a:pt x="338" y="4679"/>
                  </a:lnTo>
                  <a:lnTo>
                    <a:pt x="286" y="4684"/>
                  </a:lnTo>
                  <a:lnTo>
                    <a:pt x="231" y="4686"/>
                  </a:lnTo>
                  <a:lnTo>
                    <a:pt x="172" y="4686"/>
                  </a:lnTo>
                  <a:lnTo>
                    <a:pt x="193" y="4675"/>
                  </a:lnTo>
                  <a:lnTo>
                    <a:pt x="212" y="4662"/>
                  </a:lnTo>
                  <a:lnTo>
                    <a:pt x="231" y="4650"/>
                  </a:lnTo>
                  <a:lnTo>
                    <a:pt x="249" y="4636"/>
                  </a:lnTo>
                  <a:lnTo>
                    <a:pt x="265" y="4622"/>
                  </a:lnTo>
                  <a:lnTo>
                    <a:pt x="280" y="4606"/>
                  </a:lnTo>
                  <a:lnTo>
                    <a:pt x="295" y="4591"/>
                  </a:lnTo>
                  <a:lnTo>
                    <a:pt x="309" y="4574"/>
                  </a:lnTo>
                  <a:lnTo>
                    <a:pt x="321" y="4557"/>
                  </a:lnTo>
                  <a:lnTo>
                    <a:pt x="333" y="4541"/>
                  </a:lnTo>
                  <a:lnTo>
                    <a:pt x="345" y="4522"/>
                  </a:lnTo>
                  <a:lnTo>
                    <a:pt x="355" y="4504"/>
                  </a:lnTo>
                  <a:lnTo>
                    <a:pt x="364" y="4486"/>
                  </a:lnTo>
                  <a:lnTo>
                    <a:pt x="373" y="4467"/>
                  </a:lnTo>
                  <a:lnTo>
                    <a:pt x="380" y="4449"/>
                  </a:lnTo>
                  <a:lnTo>
                    <a:pt x="386" y="4430"/>
                  </a:lnTo>
                  <a:lnTo>
                    <a:pt x="393" y="4410"/>
                  </a:lnTo>
                  <a:lnTo>
                    <a:pt x="399" y="4391"/>
                  </a:lnTo>
                  <a:lnTo>
                    <a:pt x="403" y="4371"/>
                  </a:lnTo>
                  <a:lnTo>
                    <a:pt x="408" y="4351"/>
                  </a:lnTo>
                  <a:lnTo>
                    <a:pt x="411" y="4332"/>
                  </a:lnTo>
                  <a:lnTo>
                    <a:pt x="413" y="4313"/>
                  </a:lnTo>
                  <a:lnTo>
                    <a:pt x="416" y="4292"/>
                  </a:lnTo>
                  <a:lnTo>
                    <a:pt x="418" y="4273"/>
                  </a:lnTo>
                  <a:lnTo>
                    <a:pt x="419" y="4235"/>
                  </a:lnTo>
                  <a:lnTo>
                    <a:pt x="419" y="4199"/>
                  </a:lnTo>
                  <a:lnTo>
                    <a:pt x="417" y="4163"/>
                  </a:lnTo>
                  <a:lnTo>
                    <a:pt x="412" y="4129"/>
                  </a:lnTo>
                  <a:lnTo>
                    <a:pt x="407" y="4093"/>
                  </a:lnTo>
                  <a:lnTo>
                    <a:pt x="399" y="4057"/>
                  </a:lnTo>
                  <a:lnTo>
                    <a:pt x="390" y="4021"/>
                  </a:lnTo>
                  <a:lnTo>
                    <a:pt x="378" y="3984"/>
                  </a:lnTo>
                  <a:lnTo>
                    <a:pt x="367" y="3945"/>
                  </a:lnTo>
                  <a:lnTo>
                    <a:pt x="354" y="3907"/>
                  </a:lnTo>
                  <a:lnTo>
                    <a:pt x="339" y="3867"/>
                  </a:lnTo>
                  <a:lnTo>
                    <a:pt x="324" y="3827"/>
                  </a:lnTo>
                  <a:lnTo>
                    <a:pt x="292" y="3743"/>
                  </a:lnTo>
                  <a:lnTo>
                    <a:pt x="258" y="3657"/>
                  </a:lnTo>
                  <a:lnTo>
                    <a:pt x="222" y="3566"/>
                  </a:lnTo>
                  <a:lnTo>
                    <a:pt x="186" y="3472"/>
                  </a:lnTo>
                  <a:lnTo>
                    <a:pt x="168" y="3422"/>
                  </a:lnTo>
                  <a:lnTo>
                    <a:pt x="150" y="3371"/>
                  </a:lnTo>
                  <a:lnTo>
                    <a:pt x="133" y="3319"/>
                  </a:lnTo>
                  <a:lnTo>
                    <a:pt x="116" y="3266"/>
                  </a:lnTo>
                  <a:lnTo>
                    <a:pt x="100" y="3212"/>
                  </a:lnTo>
                  <a:lnTo>
                    <a:pt x="84" y="3156"/>
                  </a:lnTo>
                  <a:lnTo>
                    <a:pt x="70" y="3098"/>
                  </a:lnTo>
                  <a:lnTo>
                    <a:pt x="56" y="3040"/>
                  </a:lnTo>
                  <a:lnTo>
                    <a:pt x="44" y="2979"/>
                  </a:lnTo>
                  <a:lnTo>
                    <a:pt x="33" y="2917"/>
                  </a:lnTo>
                  <a:lnTo>
                    <a:pt x="23" y="2854"/>
                  </a:lnTo>
                  <a:lnTo>
                    <a:pt x="16" y="2788"/>
                  </a:lnTo>
                  <a:lnTo>
                    <a:pt x="9" y="2721"/>
                  </a:lnTo>
                  <a:lnTo>
                    <a:pt x="4" y="2652"/>
                  </a:lnTo>
                  <a:lnTo>
                    <a:pt x="1" y="2581"/>
                  </a:lnTo>
                  <a:lnTo>
                    <a:pt x="0" y="25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淘宝店chenying0907 12">
              <a:extLst>
                <a:ext uri="{FF2B5EF4-FFF2-40B4-BE49-F238E27FC236}">
                  <a16:creationId xmlns:a16="http://schemas.microsoft.com/office/drawing/2014/main" id="{D2272642-A082-4209-97EA-F9C333172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3873203"/>
              <a:ext cx="709613" cy="709613"/>
            </a:xfrm>
            <a:custGeom>
              <a:avLst/>
              <a:gdLst>
                <a:gd name="T0" fmla="*/ 9 w 3575"/>
                <a:gd name="T1" fmla="*/ 1972 h 3578"/>
                <a:gd name="T2" fmla="*/ 56 w 3575"/>
                <a:gd name="T3" fmla="*/ 2236 h 3578"/>
                <a:gd name="T4" fmla="*/ 139 w 3575"/>
                <a:gd name="T5" fmla="*/ 2485 h 3578"/>
                <a:gd name="T6" fmla="*/ 258 w 3575"/>
                <a:gd name="T7" fmla="*/ 2718 h 3578"/>
                <a:gd name="T8" fmla="*/ 408 w 3575"/>
                <a:gd name="T9" fmla="*/ 2927 h 3578"/>
                <a:gd name="T10" fmla="*/ 585 w 3575"/>
                <a:gd name="T11" fmla="*/ 3113 h 3578"/>
                <a:gd name="T12" fmla="*/ 787 w 3575"/>
                <a:gd name="T13" fmla="*/ 3272 h 3578"/>
                <a:gd name="T14" fmla="*/ 1012 w 3575"/>
                <a:gd name="T15" fmla="*/ 3402 h 3578"/>
                <a:gd name="T16" fmla="*/ 1255 w 3575"/>
                <a:gd name="T17" fmla="*/ 3498 h 3578"/>
                <a:gd name="T18" fmla="*/ 1515 w 3575"/>
                <a:gd name="T19" fmla="*/ 3558 h 3578"/>
                <a:gd name="T20" fmla="*/ 1787 w 3575"/>
                <a:gd name="T21" fmla="*/ 3578 h 3578"/>
                <a:gd name="T22" fmla="*/ 2060 w 3575"/>
                <a:gd name="T23" fmla="*/ 3558 h 3578"/>
                <a:gd name="T24" fmla="*/ 2319 w 3575"/>
                <a:gd name="T25" fmla="*/ 3498 h 3578"/>
                <a:gd name="T26" fmla="*/ 2562 w 3575"/>
                <a:gd name="T27" fmla="*/ 3402 h 3578"/>
                <a:gd name="T28" fmla="*/ 2786 w 3575"/>
                <a:gd name="T29" fmla="*/ 3272 h 3578"/>
                <a:gd name="T30" fmla="*/ 2989 w 3575"/>
                <a:gd name="T31" fmla="*/ 3113 h 3578"/>
                <a:gd name="T32" fmla="*/ 3167 w 3575"/>
                <a:gd name="T33" fmla="*/ 2927 h 3578"/>
                <a:gd name="T34" fmla="*/ 3316 w 3575"/>
                <a:gd name="T35" fmla="*/ 2718 h 3578"/>
                <a:gd name="T36" fmla="*/ 3434 w 3575"/>
                <a:gd name="T37" fmla="*/ 2485 h 3578"/>
                <a:gd name="T38" fmla="*/ 3519 w 3575"/>
                <a:gd name="T39" fmla="*/ 2236 h 3578"/>
                <a:gd name="T40" fmla="*/ 3566 w 3575"/>
                <a:gd name="T41" fmla="*/ 1972 h 3578"/>
                <a:gd name="T42" fmla="*/ 3573 w 3575"/>
                <a:gd name="T43" fmla="*/ 1697 h 3578"/>
                <a:gd name="T44" fmla="*/ 3539 w 3575"/>
                <a:gd name="T45" fmla="*/ 1429 h 3578"/>
                <a:gd name="T46" fmla="*/ 3467 w 3575"/>
                <a:gd name="T47" fmla="*/ 1174 h 3578"/>
                <a:gd name="T48" fmla="*/ 3359 w 3575"/>
                <a:gd name="T49" fmla="*/ 936 h 3578"/>
                <a:gd name="T50" fmla="*/ 3220 w 3575"/>
                <a:gd name="T51" fmla="*/ 718 h 3578"/>
                <a:gd name="T52" fmla="*/ 3051 w 3575"/>
                <a:gd name="T53" fmla="*/ 525 h 3578"/>
                <a:gd name="T54" fmla="*/ 2857 w 3575"/>
                <a:gd name="T55" fmla="*/ 355 h 3578"/>
                <a:gd name="T56" fmla="*/ 2640 w 3575"/>
                <a:gd name="T57" fmla="*/ 217 h 3578"/>
                <a:gd name="T58" fmla="*/ 2402 w 3575"/>
                <a:gd name="T59" fmla="*/ 108 h 3578"/>
                <a:gd name="T60" fmla="*/ 2148 w 3575"/>
                <a:gd name="T61" fmla="*/ 36 h 3578"/>
                <a:gd name="T62" fmla="*/ 1879 w 3575"/>
                <a:gd name="T63" fmla="*/ 3 h 3578"/>
                <a:gd name="T64" fmla="*/ 1604 w 3575"/>
                <a:gd name="T65" fmla="*/ 9 h 3578"/>
                <a:gd name="T66" fmla="*/ 1341 w 3575"/>
                <a:gd name="T67" fmla="*/ 57 h 3578"/>
                <a:gd name="T68" fmla="*/ 1092 w 3575"/>
                <a:gd name="T69" fmla="*/ 141 h 3578"/>
                <a:gd name="T70" fmla="*/ 861 w 3575"/>
                <a:gd name="T71" fmla="*/ 260 h 3578"/>
                <a:gd name="T72" fmla="*/ 650 w 3575"/>
                <a:gd name="T73" fmla="*/ 408 h 3578"/>
                <a:gd name="T74" fmla="*/ 464 w 3575"/>
                <a:gd name="T75" fmla="*/ 587 h 3578"/>
                <a:gd name="T76" fmla="*/ 305 w 3575"/>
                <a:gd name="T77" fmla="*/ 790 h 3578"/>
                <a:gd name="T78" fmla="*/ 175 w 3575"/>
                <a:gd name="T79" fmla="*/ 1014 h 3578"/>
                <a:gd name="T80" fmla="*/ 80 w 3575"/>
                <a:gd name="T81" fmla="*/ 1257 h 3578"/>
                <a:gd name="T82" fmla="*/ 20 w 3575"/>
                <a:gd name="T83" fmla="*/ 1517 h 3578"/>
                <a:gd name="T84" fmla="*/ 0 w 3575"/>
                <a:gd name="T85" fmla="*/ 1790 h 3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575" h="3578">
                  <a:moveTo>
                    <a:pt x="0" y="1790"/>
                  </a:moveTo>
                  <a:lnTo>
                    <a:pt x="2" y="1881"/>
                  </a:lnTo>
                  <a:lnTo>
                    <a:pt x="9" y="1972"/>
                  </a:lnTo>
                  <a:lnTo>
                    <a:pt x="20" y="2061"/>
                  </a:lnTo>
                  <a:lnTo>
                    <a:pt x="36" y="2150"/>
                  </a:lnTo>
                  <a:lnTo>
                    <a:pt x="56" y="2236"/>
                  </a:lnTo>
                  <a:lnTo>
                    <a:pt x="80" y="2322"/>
                  </a:lnTo>
                  <a:lnTo>
                    <a:pt x="108" y="2404"/>
                  </a:lnTo>
                  <a:lnTo>
                    <a:pt x="139" y="2485"/>
                  </a:lnTo>
                  <a:lnTo>
                    <a:pt x="175" y="2565"/>
                  </a:lnTo>
                  <a:lnTo>
                    <a:pt x="215" y="2642"/>
                  </a:lnTo>
                  <a:lnTo>
                    <a:pt x="258" y="2718"/>
                  </a:lnTo>
                  <a:lnTo>
                    <a:pt x="305" y="2790"/>
                  </a:lnTo>
                  <a:lnTo>
                    <a:pt x="355" y="2860"/>
                  </a:lnTo>
                  <a:lnTo>
                    <a:pt x="408" y="2927"/>
                  </a:lnTo>
                  <a:lnTo>
                    <a:pt x="464" y="2993"/>
                  </a:lnTo>
                  <a:lnTo>
                    <a:pt x="523" y="3055"/>
                  </a:lnTo>
                  <a:lnTo>
                    <a:pt x="585" y="3113"/>
                  </a:lnTo>
                  <a:lnTo>
                    <a:pt x="650" y="3170"/>
                  </a:lnTo>
                  <a:lnTo>
                    <a:pt x="717" y="3223"/>
                  </a:lnTo>
                  <a:lnTo>
                    <a:pt x="787" y="3272"/>
                  </a:lnTo>
                  <a:lnTo>
                    <a:pt x="861" y="3320"/>
                  </a:lnTo>
                  <a:lnTo>
                    <a:pt x="935" y="3362"/>
                  </a:lnTo>
                  <a:lnTo>
                    <a:pt x="1012" y="3402"/>
                  </a:lnTo>
                  <a:lnTo>
                    <a:pt x="1092" y="3438"/>
                  </a:lnTo>
                  <a:lnTo>
                    <a:pt x="1173" y="3470"/>
                  </a:lnTo>
                  <a:lnTo>
                    <a:pt x="1255" y="3498"/>
                  </a:lnTo>
                  <a:lnTo>
                    <a:pt x="1341" y="3521"/>
                  </a:lnTo>
                  <a:lnTo>
                    <a:pt x="1427" y="3542"/>
                  </a:lnTo>
                  <a:lnTo>
                    <a:pt x="1515" y="3558"/>
                  </a:lnTo>
                  <a:lnTo>
                    <a:pt x="1604" y="3569"/>
                  </a:lnTo>
                  <a:lnTo>
                    <a:pt x="1696" y="3576"/>
                  </a:lnTo>
                  <a:lnTo>
                    <a:pt x="1787" y="3578"/>
                  </a:lnTo>
                  <a:lnTo>
                    <a:pt x="1879" y="3576"/>
                  </a:lnTo>
                  <a:lnTo>
                    <a:pt x="1971" y="3569"/>
                  </a:lnTo>
                  <a:lnTo>
                    <a:pt x="2060" y="3558"/>
                  </a:lnTo>
                  <a:lnTo>
                    <a:pt x="2148" y="3542"/>
                  </a:lnTo>
                  <a:lnTo>
                    <a:pt x="2234" y="3521"/>
                  </a:lnTo>
                  <a:lnTo>
                    <a:pt x="2319" y="3498"/>
                  </a:lnTo>
                  <a:lnTo>
                    <a:pt x="2402" y="3470"/>
                  </a:lnTo>
                  <a:lnTo>
                    <a:pt x="2483" y="3438"/>
                  </a:lnTo>
                  <a:lnTo>
                    <a:pt x="2562" y="3402"/>
                  </a:lnTo>
                  <a:lnTo>
                    <a:pt x="2640" y="3362"/>
                  </a:lnTo>
                  <a:lnTo>
                    <a:pt x="2714" y="3320"/>
                  </a:lnTo>
                  <a:lnTo>
                    <a:pt x="2786" y="3272"/>
                  </a:lnTo>
                  <a:lnTo>
                    <a:pt x="2857" y="3223"/>
                  </a:lnTo>
                  <a:lnTo>
                    <a:pt x="2925" y="3170"/>
                  </a:lnTo>
                  <a:lnTo>
                    <a:pt x="2989" y="3113"/>
                  </a:lnTo>
                  <a:lnTo>
                    <a:pt x="3051" y="3055"/>
                  </a:lnTo>
                  <a:lnTo>
                    <a:pt x="3111" y="2993"/>
                  </a:lnTo>
                  <a:lnTo>
                    <a:pt x="3167" y="2927"/>
                  </a:lnTo>
                  <a:lnTo>
                    <a:pt x="3220" y="2860"/>
                  </a:lnTo>
                  <a:lnTo>
                    <a:pt x="3270" y="2790"/>
                  </a:lnTo>
                  <a:lnTo>
                    <a:pt x="3316" y="2718"/>
                  </a:lnTo>
                  <a:lnTo>
                    <a:pt x="3359" y="2642"/>
                  </a:lnTo>
                  <a:lnTo>
                    <a:pt x="3398" y="2565"/>
                  </a:lnTo>
                  <a:lnTo>
                    <a:pt x="3434" y="2485"/>
                  </a:lnTo>
                  <a:lnTo>
                    <a:pt x="3467" y="2404"/>
                  </a:lnTo>
                  <a:lnTo>
                    <a:pt x="3495" y="2322"/>
                  </a:lnTo>
                  <a:lnTo>
                    <a:pt x="3519" y="2236"/>
                  </a:lnTo>
                  <a:lnTo>
                    <a:pt x="3539" y="2150"/>
                  </a:lnTo>
                  <a:lnTo>
                    <a:pt x="3555" y="2061"/>
                  </a:lnTo>
                  <a:lnTo>
                    <a:pt x="3566" y="1972"/>
                  </a:lnTo>
                  <a:lnTo>
                    <a:pt x="3573" y="1881"/>
                  </a:lnTo>
                  <a:lnTo>
                    <a:pt x="3575" y="1790"/>
                  </a:lnTo>
                  <a:lnTo>
                    <a:pt x="3573" y="1697"/>
                  </a:lnTo>
                  <a:lnTo>
                    <a:pt x="3566" y="1607"/>
                  </a:lnTo>
                  <a:lnTo>
                    <a:pt x="3555" y="1517"/>
                  </a:lnTo>
                  <a:lnTo>
                    <a:pt x="3539" y="1429"/>
                  </a:lnTo>
                  <a:lnTo>
                    <a:pt x="3519" y="1342"/>
                  </a:lnTo>
                  <a:lnTo>
                    <a:pt x="3495" y="1257"/>
                  </a:lnTo>
                  <a:lnTo>
                    <a:pt x="3467" y="1174"/>
                  </a:lnTo>
                  <a:lnTo>
                    <a:pt x="3434" y="1093"/>
                  </a:lnTo>
                  <a:lnTo>
                    <a:pt x="3398" y="1014"/>
                  </a:lnTo>
                  <a:lnTo>
                    <a:pt x="3359" y="936"/>
                  </a:lnTo>
                  <a:lnTo>
                    <a:pt x="3316" y="862"/>
                  </a:lnTo>
                  <a:lnTo>
                    <a:pt x="3270" y="790"/>
                  </a:lnTo>
                  <a:lnTo>
                    <a:pt x="3220" y="718"/>
                  </a:lnTo>
                  <a:lnTo>
                    <a:pt x="3167" y="651"/>
                  </a:lnTo>
                  <a:lnTo>
                    <a:pt x="3111" y="587"/>
                  </a:lnTo>
                  <a:lnTo>
                    <a:pt x="3051" y="525"/>
                  </a:lnTo>
                  <a:lnTo>
                    <a:pt x="2989" y="465"/>
                  </a:lnTo>
                  <a:lnTo>
                    <a:pt x="2925" y="408"/>
                  </a:lnTo>
                  <a:lnTo>
                    <a:pt x="2857" y="355"/>
                  </a:lnTo>
                  <a:lnTo>
                    <a:pt x="2786" y="306"/>
                  </a:lnTo>
                  <a:lnTo>
                    <a:pt x="2714" y="260"/>
                  </a:lnTo>
                  <a:lnTo>
                    <a:pt x="2640" y="217"/>
                  </a:lnTo>
                  <a:lnTo>
                    <a:pt x="2562" y="177"/>
                  </a:lnTo>
                  <a:lnTo>
                    <a:pt x="2483" y="141"/>
                  </a:lnTo>
                  <a:lnTo>
                    <a:pt x="2402" y="108"/>
                  </a:lnTo>
                  <a:lnTo>
                    <a:pt x="2319" y="80"/>
                  </a:lnTo>
                  <a:lnTo>
                    <a:pt x="2234" y="57"/>
                  </a:lnTo>
                  <a:lnTo>
                    <a:pt x="2148" y="36"/>
                  </a:lnTo>
                  <a:lnTo>
                    <a:pt x="2060" y="21"/>
                  </a:lnTo>
                  <a:lnTo>
                    <a:pt x="1971" y="9"/>
                  </a:lnTo>
                  <a:lnTo>
                    <a:pt x="1879" y="3"/>
                  </a:lnTo>
                  <a:lnTo>
                    <a:pt x="1787" y="0"/>
                  </a:lnTo>
                  <a:lnTo>
                    <a:pt x="1696" y="3"/>
                  </a:lnTo>
                  <a:lnTo>
                    <a:pt x="1604" y="9"/>
                  </a:lnTo>
                  <a:lnTo>
                    <a:pt x="1515" y="21"/>
                  </a:lnTo>
                  <a:lnTo>
                    <a:pt x="1427" y="36"/>
                  </a:lnTo>
                  <a:lnTo>
                    <a:pt x="1341" y="57"/>
                  </a:lnTo>
                  <a:lnTo>
                    <a:pt x="1255" y="80"/>
                  </a:lnTo>
                  <a:lnTo>
                    <a:pt x="1173" y="108"/>
                  </a:lnTo>
                  <a:lnTo>
                    <a:pt x="1092" y="141"/>
                  </a:lnTo>
                  <a:lnTo>
                    <a:pt x="1012" y="177"/>
                  </a:lnTo>
                  <a:lnTo>
                    <a:pt x="935" y="217"/>
                  </a:lnTo>
                  <a:lnTo>
                    <a:pt x="861" y="260"/>
                  </a:lnTo>
                  <a:lnTo>
                    <a:pt x="787" y="306"/>
                  </a:lnTo>
                  <a:lnTo>
                    <a:pt x="717" y="355"/>
                  </a:lnTo>
                  <a:lnTo>
                    <a:pt x="650" y="408"/>
                  </a:lnTo>
                  <a:lnTo>
                    <a:pt x="585" y="465"/>
                  </a:lnTo>
                  <a:lnTo>
                    <a:pt x="523" y="525"/>
                  </a:lnTo>
                  <a:lnTo>
                    <a:pt x="464" y="587"/>
                  </a:lnTo>
                  <a:lnTo>
                    <a:pt x="408" y="651"/>
                  </a:lnTo>
                  <a:lnTo>
                    <a:pt x="355" y="718"/>
                  </a:lnTo>
                  <a:lnTo>
                    <a:pt x="305" y="790"/>
                  </a:lnTo>
                  <a:lnTo>
                    <a:pt x="258" y="862"/>
                  </a:lnTo>
                  <a:lnTo>
                    <a:pt x="215" y="936"/>
                  </a:lnTo>
                  <a:lnTo>
                    <a:pt x="175" y="1014"/>
                  </a:lnTo>
                  <a:lnTo>
                    <a:pt x="139" y="1093"/>
                  </a:lnTo>
                  <a:lnTo>
                    <a:pt x="108" y="1174"/>
                  </a:lnTo>
                  <a:lnTo>
                    <a:pt x="80" y="1257"/>
                  </a:lnTo>
                  <a:lnTo>
                    <a:pt x="56" y="1342"/>
                  </a:lnTo>
                  <a:lnTo>
                    <a:pt x="36" y="1429"/>
                  </a:lnTo>
                  <a:lnTo>
                    <a:pt x="20" y="1517"/>
                  </a:lnTo>
                  <a:lnTo>
                    <a:pt x="9" y="1607"/>
                  </a:lnTo>
                  <a:lnTo>
                    <a:pt x="2" y="1697"/>
                  </a:lnTo>
                  <a:lnTo>
                    <a:pt x="0" y="179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TextBox 77">
            <a:extLst>
              <a:ext uri="{FF2B5EF4-FFF2-40B4-BE49-F238E27FC236}">
                <a16:creationId xmlns:a16="http://schemas.microsoft.com/office/drawing/2014/main" id="{795B2521-A632-43CD-89E5-C1091E297354}"/>
              </a:ext>
            </a:extLst>
          </p:cNvPr>
          <p:cNvSpPr txBox="1"/>
          <p:nvPr/>
        </p:nvSpPr>
        <p:spPr>
          <a:xfrm>
            <a:off x="5126364" y="1672712"/>
            <a:ext cx="339406" cy="553870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999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1</a:t>
            </a:r>
            <a:endParaRPr lang="zh-CN" altLang="en-US" sz="2999" dirty="0">
              <a:solidFill>
                <a:schemeClr val="tx1">
                  <a:lumMod val="75000"/>
                  <a:lumOff val="25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sp>
        <p:nvSpPr>
          <p:cNvPr id="25" name="TextBox 78">
            <a:extLst>
              <a:ext uri="{FF2B5EF4-FFF2-40B4-BE49-F238E27FC236}">
                <a16:creationId xmlns:a16="http://schemas.microsoft.com/office/drawing/2014/main" id="{237B32DC-34B9-4714-9DDD-F0761CB3CCF1}"/>
              </a:ext>
            </a:extLst>
          </p:cNvPr>
          <p:cNvSpPr txBox="1"/>
          <p:nvPr/>
        </p:nvSpPr>
        <p:spPr>
          <a:xfrm>
            <a:off x="6344783" y="2826826"/>
            <a:ext cx="339406" cy="553870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999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2</a:t>
            </a:r>
            <a:endParaRPr lang="zh-CN" altLang="en-US" sz="2999" dirty="0">
              <a:solidFill>
                <a:schemeClr val="tx1">
                  <a:lumMod val="75000"/>
                  <a:lumOff val="25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sp>
        <p:nvSpPr>
          <p:cNvPr id="26" name="TextBox 79">
            <a:extLst>
              <a:ext uri="{FF2B5EF4-FFF2-40B4-BE49-F238E27FC236}">
                <a16:creationId xmlns:a16="http://schemas.microsoft.com/office/drawing/2014/main" id="{71C8B017-9BB2-48D6-AF9F-F440DE207060}"/>
              </a:ext>
            </a:extLst>
          </p:cNvPr>
          <p:cNvSpPr txBox="1"/>
          <p:nvPr/>
        </p:nvSpPr>
        <p:spPr>
          <a:xfrm>
            <a:off x="5073586" y="3820100"/>
            <a:ext cx="339406" cy="553870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999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3</a:t>
            </a:r>
            <a:endParaRPr lang="zh-CN" altLang="en-US" sz="2999" dirty="0">
              <a:solidFill>
                <a:schemeClr val="tx1">
                  <a:lumMod val="75000"/>
                  <a:lumOff val="25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sp>
        <p:nvSpPr>
          <p:cNvPr id="27" name="TextBox 80">
            <a:extLst>
              <a:ext uri="{FF2B5EF4-FFF2-40B4-BE49-F238E27FC236}">
                <a16:creationId xmlns:a16="http://schemas.microsoft.com/office/drawing/2014/main" id="{70A4241C-F5A7-4873-916C-5B9421C421C2}"/>
              </a:ext>
            </a:extLst>
          </p:cNvPr>
          <p:cNvSpPr txBox="1"/>
          <p:nvPr/>
        </p:nvSpPr>
        <p:spPr>
          <a:xfrm>
            <a:off x="6211912" y="5042889"/>
            <a:ext cx="339406" cy="553870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999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4</a:t>
            </a:r>
            <a:endParaRPr lang="zh-CN" altLang="en-US" sz="2999" dirty="0">
              <a:solidFill>
                <a:schemeClr val="tx1">
                  <a:lumMod val="75000"/>
                  <a:lumOff val="25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444B498-A110-4BEF-88A6-6683C4A083D0}"/>
              </a:ext>
            </a:extLst>
          </p:cNvPr>
          <p:cNvGrpSpPr/>
          <p:nvPr/>
        </p:nvGrpSpPr>
        <p:grpSpPr>
          <a:xfrm>
            <a:off x="1058032" y="1318721"/>
            <a:ext cx="3743730" cy="1508105"/>
            <a:chOff x="-182541" y="4560271"/>
            <a:chExt cx="3743730" cy="1508105"/>
          </a:xfrm>
        </p:grpSpPr>
        <p:sp>
          <p:nvSpPr>
            <p:cNvPr id="29" name="TextBox 91">
              <a:extLst>
                <a:ext uri="{FF2B5EF4-FFF2-40B4-BE49-F238E27FC236}">
                  <a16:creationId xmlns:a16="http://schemas.microsoft.com/office/drawing/2014/main" id="{76AFB341-2F8A-4931-84D1-08C9CADFBD5A}"/>
                </a:ext>
              </a:extLst>
            </p:cNvPr>
            <p:cNvSpPr txBox="1"/>
            <p:nvPr/>
          </p:nvSpPr>
          <p:spPr>
            <a:xfrm>
              <a:off x="1479188" y="4560271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C14BF40-B286-481A-B3B6-BDDA1EF69B37}"/>
                </a:ext>
              </a:extLst>
            </p:cNvPr>
            <p:cNvSpPr txBox="1"/>
            <p:nvPr/>
          </p:nvSpPr>
          <p:spPr>
            <a:xfrm>
              <a:off x="-182541" y="5033477"/>
              <a:ext cx="374373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单击此处添加标题内容，内容要与标题相符，主要注意字体大小及文本匹配程度。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75B966F-ABF4-4578-81C4-28622CC3D5AE}"/>
              </a:ext>
            </a:extLst>
          </p:cNvPr>
          <p:cNvGrpSpPr/>
          <p:nvPr/>
        </p:nvGrpSpPr>
        <p:grpSpPr>
          <a:xfrm>
            <a:off x="1097434" y="3705800"/>
            <a:ext cx="3743730" cy="1508105"/>
            <a:chOff x="-182541" y="4560271"/>
            <a:chExt cx="3743730" cy="1508105"/>
          </a:xfrm>
        </p:grpSpPr>
        <p:sp>
          <p:nvSpPr>
            <p:cNvPr id="41" name="TextBox 91">
              <a:extLst>
                <a:ext uri="{FF2B5EF4-FFF2-40B4-BE49-F238E27FC236}">
                  <a16:creationId xmlns:a16="http://schemas.microsoft.com/office/drawing/2014/main" id="{1E7445D9-6389-4A9A-9CDB-46FBA97E2AE5}"/>
                </a:ext>
              </a:extLst>
            </p:cNvPr>
            <p:cNvSpPr txBox="1"/>
            <p:nvPr/>
          </p:nvSpPr>
          <p:spPr>
            <a:xfrm>
              <a:off x="1479188" y="4560271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5E0E0F9-0969-4D35-BCF9-46507A449F5E}"/>
                </a:ext>
              </a:extLst>
            </p:cNvPr>
            <p:cNvSpPr txBox="1"/>
            <p:nvPr/>
          </p:nvSpPr>
          <p:spPr>
            <a:xfrm>
              <a:off x="-182541" y="5033477"/>
              <a:ext cx="374373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单击此处添加标题内容，内容要与标题相符，主要注意字体大小及文本匹配程度。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1EBAAEA-2791-409C-B818-46612DBA7355}"/>
              </a:ext>
            </a:extLst>
          </p:cNvPr>
          <p:cNvGrpSpPr/>
          <p:nvPr/>
        </p:nvGrpSpPr>
        <p:grpSpPr>
          <a:xfrm>
            <a:off x="7340383" y="2200483"/>
            <a:ext cx="3743730" cy="1409066"/>
            <a:chOff x="-182541" y="4659310"/>
            <a:chExt cx="3743730" cy="1409066"/>
          </a:xfrm>
        </p:grpSpPr>
        <p:sp>
          <p:nvSpPr>
            <p:cNvPr id="44" name="TextBox 91">
              <a:extLst>
                <a:ext uri="{FF2B5EF4-FFF2-40B4-BE49-F238E27FC236}">
                  <a16:creationId xmlns:a16="http://schemas.microsoft.com/office/drawing/2014/main" id="{E635BF68-1F34-460C-93AB-A6E4D4842E11}"/>
                </a:ext>
              </a:extLst>
            </p:cNvPr>
            <p:cNvSpPr txBox="1"/>
            <p:nvPr/>
          </p:nvSpPr>
          <p:spPr>
            <a:xfrm>
              <a:off x="-134895" y="4659310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DEB48D0-2A57-4A9D-86F8-73F4FC64368C}"/>
                </a:ext>
              </a:extLst>
            </p:cNvPr>
            <p:cNvSpPr txBox="1"/>
            <p:nvPr/>
          </p:nvSpPr>
          <p:spPr>
            <a:xfrm>
              <a:off x="-182541" y="5033477"/>
              <a:ext cx="374373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单击此处添加标题内容，内容要与标题相符，主要注意字体大小及文本匹配程度。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FC74BBF-C8FE-4633-ADF4-7BACD627EB50}"/>
              </a:ext>
            </a:extLst>
          </p:cNvPr>
          <p:cNvGrpSpPr/>
          <p:nvPr/>
        </p:nvGrpSpPr>
        <p:grpSpPr>
          <a:xfrm>
            <a:off x="7292492" y="4576939"/>
            <a:ext cx="3743730" cy="1446671"/>
            <a:chOff x="-182541" y="4621705"/>
            <a:chExt cx="3743730" cy="1446671"/>
          </a:xfrm>
        </p:grpSpPr>
        <p:sp>
          <p:nvSpPr>
            <p:cNvPr id="47" name="TextBox 91">
              <a:extLst>
                <a:ext uri="{FF2B5EF4-FFF2-40B4-BE49-F238E27FC236}">
                  <a16:creationId xmlns:a16="http://schemas.microsoft.com/office/drawing/2014/main" id="{820B58AB-028F-4003-93C5-1C3CC1E3DFFA}"/>
                </a:ext>
              </a:extLst>
            </p:cNvPr>
            <p:cNvSpPr txBox="1"/>
            <p:nvPr/>
          </p:nvSpPr>
          <p:spPr>
            <a:xfrm>
              <a:off x="-87004" y="4621705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D03D087-2CC5-4825-9779-37CDB04EDA16}"/>
                </a:ext>
              </a:extLst>
            </p:cNvPr>
            <p:cNvSpPr txBox="1"/>
            <p:nvPr/>
          </p:nvSpPr>
          <p:spPr>
            <a:xfrm>
              <a:off x="-182541" y="5033477"/>
              <a:ext cx="3743730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单击此处添加标题内容，内容要与标题相符，主要注意字体大小及文本匹配程度。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7740734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>
            <a:extLst>
              <a:ext uri="{FF2B5EF4-FFF2-40B4-BE49-F238E27FC236}">
                <a16:creationId xmlns:a16="http://schemas.microsoft.com/office/drawing/2014/main" id="{2ECD11D0-8FC8-4D18-A47A-00BBB7FBF4E3}"/>
              </a:ext>
            </a:extLst>
          </p:cNvPr>
          <p:cNvSpPr/>
          <p:nvPr/>
        </p:nvSpPr>
        <p:spPr>
          <a:xfrm flipH="1">
            <a:off x="3480543" y="2332885"/>
            <a:ext cx="2405164" cy="2739571"/>
          </a:xfrm>
          <a:custGeom>
            <a:avLst/>
            <a:gdLst>
              <a:gd name="connsiteX0" fmla="*/ 2420710 w 2714172"/>
              <a:gd name="connsiteY0" fmla="*/ 1458685 h 3091542"/>
              <a:gd name="connsiteX1" fmla="*/ 2333624 w 2714172"/>
              <a:gd name="connsiteY1" fmla="*/ 1545771 h 3091542"/>
              <a:gd name="connsiteX2" fmla="*/ 2420710 w 2714172"/>
              <a:gd name="connsiteY2" fmla="*/ 1632857 h 3091542"/>
              <a:gd name="connsiteX3" fmla="*/ 2507796 w 2714172"/>
              <a:gd name="connsiteY3" fmla="*/ 1545771 h 3091542"/>
              <a:gd name="connsiteX4" fmla="*/ 2420710 w 2714172"/>
              <a:gd name="connsiteY4" fmla="*/ 1458685 h 3091542"/>
              <a:gd name="connsiteX5" fmla="*/ 0 w 2714172"/>
              <a:gd name="connsiteY5" fmla="*/ 0 h 3091542"/>
              <a:gd name="connsiteX6" fmla="*/ 1850577 w 2714172"/>
              <a:gd name="connsiteY6" fmla="*/ 0 h 3091542"/>
              <a:gd name="connsiteX7" fmla="*/ 2714172 w 2714172"/>
              <a:gd name="connsiteY7" fmla="*/ 1545771 h 3091542"/>
              <a:gd name="connsiteX8" fmla="*/ 1850577 w 2714172"/>
              <a:gd name="connsiteY8" fmla="*/ 3091542 h 3091542"/>
              <a:gd name="connsiteX9" fmla="*/ 0 w 2714172"/>
              <a:gd name="connsiteY9" fmla="*/ 3091542 h 309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4172" h="3091542">
                <a:moveTo>
                  <a:pt x="2420710" y="1458685"/>
                </a:moveTo>
                <a:cubicBezTo>
                  <a:pt x="2372614" y="1458685"/>
                  <a:pt x="2333624" y="1497675"/>
                  <a:pt x="2333624" y="1545771"/>
                </a:cubicBezTo>
                <a:cubicBezTo>
                  <a:pt x="2333624" y="1593867"/>
                  <a:pt x="2372614" y="1632857"/>
                  <a:pt x="2420710" y="1632857"/>
                </a:cubicBezTo>
                <a:cubicBezTo>
                  <a:pt x="2468806" y="1632857"/>
                  <a:pt x="2507796" y="1593867"/>
                  <a:pt x="2507796" y="1545771"/>
                </a:cubicBezTo>
                <a:cubicBezTo>
                  <a:pt x="2507796" y="1497675"/>
                  <a:pt x="2468806" y="1458685"/>
                  <a:pt x="2420710" y="1458685"/>
                </a:cubicBezTo>
                <a:close/>
                <a:moveTo>
                  <a:pt x="0" y="0"/>
                </a:moveTo>
                <a:lnTo>
                  <a:pt x="1850577" y="0"/>
                </a:lnTo>
                <a:lnTo>
                  <a:pt x="2714172" y="1545771"/>
                </a:lnTo>
                <a:lnTo>
                  <a:pt x="1850577" y="3091542"/>
                </a:lnTo>
                <a:lnTo>
                  <a:pt x="0" y="309154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4D9C60B0-C155-49E2-A63F-5CF761AC1E83}"/>
              </a:ext>
            </a:extLst>
          </p:cNvPr>
          <p:cNvSpPr/>
          <p:nvPr/>
        </p:nvSpPr>
        <p:spPr>
          <a:xfrm>
            <a:off x="6272744" y="2332885"/>
            <a:ext cx="2405164" cy="2739572"/>
          </a:xfrm>
          <a:custGeom>
            <a:avLst/>
            <a:gdLst>
              <a:gd name="connsiteX0" fmla="*/ 2420710 w 2714172"/>
              <a:gd name="connsiteY0" fmla="*/ 1458685 h 3091542"/>
              <a:gd name="connsiteX1" fmla="*/ 2333624 w 2714172"/>
              <a:gd name="connsiteY1" fmla="*/ 1545771 h 3091542"/>
              <a:gd name="connsiteX2" fmla="*/ 2420710 w 2714172"/>
              <a:gd name="connsiteY2" fmla="*/ 1632857 h 3091542"/>
              <a:gd name="connsiteX3" fmla="*/ 2507796 w 2714172"/>
              <a:gd name="connsiteY3" fmla="*/ 1545771 h 3091542"/>
              <a:gd name="connsiteX4" fmla="*/ 2420710 w 2714172"/>
              <a:gd name="connsiteY4" fmla="*/ 1458685 h 3091542"/>
              <a:gd name="connsiteX5" fmla="*/ 0 w 2714172"/>
              <a:gd name="connsiteY5" fmla="*/ 0 h 3091542"/>
              <a:gd name="connsiteX6" fmla="*/ 1850577 w 2714172"/>
              <a:gd name="connsiteY6" fmla="*/ 0 h 3091542"/>
              <a:gd name="connsiteX7" fmla="*/ 2714172 w 2714172"/>
              <a:gd name="connsiteY7" fmla="*/ 1545771 h 3091542"/>
              <a:gd name="connsiteX8" fmla="*/ 1850577 w 2714172"/>
              <a:gd name="connsiteY8" fmla="*/ 3091542 h 3091542"/>
              <a:gd name="connsiteX9" fmla="*/ 0 w 2714172"/>
              <a:gd name="connsiteY9" fmla="*/ 3091542 h 309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4172" h="3091542">
                <a:moveTo>
                  <a:pt x="2420710" y="1458685"/>
                </a:moveTo>
                <a:cubicBezTo>
                  <a:pt x="2372614" y="1458685"/>
                  <a:pt x="2333624" y="1497675"/>
                  <a:pt x="2333624" y="1545771"/>
                </a:cubicBezTo>
                <a:cubicBezTo>
                  <a:pt x="2333624" y="1593867"/>
                  <a:pt x="2372614" y="1632857"/>
                  <a:pt x="2420710" y="1632857"/>
                </a:cubicBezTo>
                <a:cubicBezTo>
                  <a:pt x="2468806" y="1632857"/>
                  <a:pt x="2507796" y="1593867"/>
                  <a:pt x="2507796" y="1545771"/>
                </a:cubicBezTo>
                <a:cubicBezTo>
                  <a:pt x="2507796" y="1497675"/>
                  <a:pt x="2468806" y="1458685"/>
                  <a:pt x="2420710" y="1458685"/>
                </a:cubicBezTo>
                <a:close/>
                <a:moveTo>
                  <a:pt x="0" y="0"/>
                </a:moveTo>
                <a:lnTo>
                  <a:pt x="1850577" y="0"/>
                </a:lnTo>
                <a:lnTo>
                  <a:pt x="2714172" y="1545771"/>
                </a:lnTo>
                <a:lnTo>
                  <a:pt x="1850577" y="3091542"/>
                </a:lnTo>
                <a:lnTo>
                  <a:pt x="0" y="309154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C26DC1D-2096-41F4-BF99-C9DEA8626A8C}"/>
              </a:ext>
            </a:extLst>
          </p:cNvPr>
          <p:cNvGrpSpPr/>
          <p:nvPr/>
        </p:nvGrpSpPr>
        <p:grpSpPr>
          <a:xfrm>
            <a:off x="787128" y="2932574"/>
            <a:ext cx="2507247" cy="1831270"/>
            <a:chOff x="538133" y="4560271"/>
            <a:chExt cx="2507247" cy="1831270"/>
          </a:xfrm>
        </p:grpSpPr>
        <p:sp>
          <p:nvSpPr>
            <p:cNvPr id="13" name="TextBox 91">
              <a:extLst>
                <a:ext uri="{FF2B5EF4-FFF2-40B4-BE49-F238E27FC236}">
                  <a16:creationId xmlns:a16="http://schemas.microsoft.com/office/drawing/2014/main" id="{533393C7-AA8C-4CCB-A6F3-BC3600D010C5}"/>
                </a:ext>
              </a:extLst>
            </p:cNvPr>
            <p:cNvSpPr txBox="1"/>
            <p:nvPr/>
          </p:nvSpPr>
          <p:spPr>
            <a:xfrm>
              <a:off x="1479188" y="4560271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AF7E515-165B-409D-86AF-B4C2ECB1A208}"/>
                </a:ext>
              </a:extLst>
            </p:cNvPr>
            <p:cNvSpPr txBox="1"/>
            <p:nvPr/>
          </p:nvSpPr>
          <p:spPr>
            <a:xfrm>
              <a:off x="538133" y="5033477"/>
              <a:ext cx="2477937" cy="1358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单击此处添加标题内容，内容要与标题相符，主要注意字体大小及文本匹配程度。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C7551D5-DFDE-4A66-A888-B97254F42E4E}"/>
              </a:ext>
            </a:extLst>
          </p:cNvPr>
          <p:cNvGrpSpPr/>
          <p:nvPr/>
        </p:nvGrpSpPr>
        <p:grpSpPr>
          <a:xfrm>
            <a:off x="8897625" y="2952663"/>
            <a:ext cx="2477937" cy="1811181"/>
            <a:chOff x="538133" y="4580360"/>
            <a:chExt cx="2477937" cy="1811181"/>
          </a:xfrm>
        </p:grpSpPr>
        <p:sp>
          <p:nvSpPr>
            <p:cNvPr id="16" name="TextBox 91">
              <a:extLst>
                <a:ext uri="{FF2B5EF4-FFF2-40B4-BE49-F238E27FC236}">
                  <a16:creationId xmlns:a16="http://schemas.microsoft.com/office/drawing/2014/main" id="{6B850F3F-A47E-41D4-AFF7-BE5C0A9B0C38}"/>
                </a:ext>
              </a:extLst>
            </p:cNvPr>
            <p:cNvSpPr txBox="1"/>
            <p:nvPr/>
          </p:nvSpPr>
          <p:spPr>
            <a:xfrm>
              <a:off x="538133" y="4580360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5F7F50F-9249-4EDB-8F5A-B286835420FF}"/>
                </a:ext>
              </a:extLst>
            </p:cNvPr>
            <p:cNvSpPr txBox="1"/>
            <p:nvPr/>
          </p:nvSpPr>
          <p:spPr>
            <a:xfrm>
              <a:off x="538133" y="5033477"/>
              <a:ext cx="2477937" cy="1358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单击此处添加标题内容，内容要与标题相符，主要注意字体大小及文本匹配程度。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BE1635A-6F19-4078-BEF5-C9A7197BB61E}"/>
              </a:ext>
            </a:extLst>
          </p:cNvPr>
          <p:cNvSpPr txBox="1"/>
          <p:nvPr/>
        </p:nvSpPr>
        <p:spPr>
          <a:xfrm>
            <a:off x="4546250" y="3376926"/>
            <a:ext cx="1077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01</a:t>
            </a:r>
            <a:endParaRPr lang="zh-CN" altLang="en-US" sz="40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3495E74-8F28-4471-82DC-1D7A160F8595}"/>
              </a:ext>
            </a:extLst>
          </p:cNvPr>
          <p:cNvSpPr txBox="1"/>
          <p:nvPr/>
        </p:nvSpPr>
        <p:spPr>
          <a:xfrm>
            <a:off x="6951414" y="3376926"/>
            <a:ext cx="1077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02</a:t>
            </a:r>
            <a:endParaRPr lang="zh-CN" altLang="en-US" sz="40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9280288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85590" y="2692941"/>
            <a:ext cx="245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工作不足之处</a:t>
            </a:r>
          </a:p>
        </p:txBody>
      </p:sp>
      <p:sp>
        <p:nvSpPr>
          <p:cNvPr id="5" name="矩形 4"/>
          <p:cNvSpPr/>
          <p:nvPr/>
        </p:nvSpPr>
        <p:spPr>
          <a:xfrm>
            <a:off x="5785590" y="3154606"/>
            <a:ext cx="39638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Click here to add the text, the text is the extraction of your thought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F30214E-C7C5-4BEB-9F70-50206C9A1028}"/>
              </a:ext>
            </a:extLst>
          </p:cNvPr>
          <p:cNvGrpSpPr/>
          <p:nvPr/>
        </p:nvGrpSpPr>
        <p:grpSpPr>
          <a:xfrm>
            <a:off x="3530616" y="2370819"/>
            <a:ext cx="1413688" cy="1413688"/>
            <a:chOff x="3388950" y="2345512"/>
            <a:chExt cx="1413688" cy="1413688"/>
          </a:xfrm>
        </p:grpSpPr>
        <p:sp>
          <p:nvSpPr>
            <p:cNvPr id="6" name="文本框 5"/>
            <p:cNvSpPr txBox="1"/>
            <p:nvPr/>
          </p:nvSpPr>
          <p:spPr>
            <a:xfrm>
              <a:off x="3557695" y="2667634"/>
              <a:ext cx="98616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03</a:t>
              </a:r>
              <a:endPara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B238BAF-BFFA-4D36-81D9-06631EE2610C}"/>
                </a:ext>
              </a:extLst>
            </p:cNvPr>
            <p:cNvSpPr/>
            <p:nvPr/>
          </p:nvSpPr>
          <p:spPr>
            <a:xfrm>
              <a:off x="3388950" y="2345512"/>
              <a:ext cx="1413688" cy="1413688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B238BAF-BFFA-4D36-81D9-06631EE2610C}"/>
                </a:ext>
              </a:extLst>
            </p:cNvPr>
            <p:cNvSpPr/>
            <p:nvPr/>
          </p:nvSpPr>
          <p:spPr>
            <a:xfrm>
              <a:off x="3388950" y="2345512"/>
              <a:ext cx="1413688" cy="1413688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 flipH="1">
            <a:off x="5296368" y="2375003"/>
            <a:ext cx="45719" cy="14136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7559676"/>
      </p:ext>
    </p:extLst>
  </p:cSld>
  <p:clrMapOvr>
    <a:masterClrMapping/>
  </p:clrMapOvr>
  <p:transition spd="slow" advClick="0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>
            <a:extLst>
              <a:ext uri="{FF2B5EF4-FFF2-40B4-BE49-F238E27FC236}">
                <a16:creationId xmlns:a16="http://schemas.microsoft.com/office/drawing/2014/main" id="{0CB2E221-C25E-43D4-AA07-8481A44FAEA1}"/>
              </a:ext>
            </a:extLst>
          </p:cNvPr>
          <p:cNvSpPr/>
          <p:nvPr/>
        </p:nvSpPr>
        <p:spPr>
          <a:xfrm>
            <a:off x="3279247" y="2001471"/>
            <a:ext cx="2291189" cy="551417"/>
          </a:xfrm>
          <a:custGeom>
            <a:avLst/>
            <a:gdLst>
              <a:gd name="connsiteX0" fmla="*/ 3587750 w 3857172"/>
              <a:gd name="connsiteY0" fmla="*/ 0 h 538845"/>
              <a:gd name="connsiteX1" fmla="*/ 3857172 w 3857172"/>
              <a:gd name="connsiteY1" fmla="*/ 269422 h 538845"/>
              <a:gd name="connsiteX2" fmla="*/ 3587750 w 3857172"/>
              <a:gd name="connsiteY2" fmla="*/ 538844 h 538845"/>
              <a:gd name="connsiteX3" fmla="*/ 3575957 w 3857172"/>
              <a:gd name="connsiteY3" fmla="*/ 537655 h 538845"/>
              <a:gd name="connsiteX4" fmla="*/ 3575957 w 3857172"/>
              <a:gd name="connsiteY4" fmla="*/ 538844 h 538845"/>
              <a:gd name="connsiteX5" fmla="*/ 281214 w 3857172"/>
              <a:gd name="connsiteY5" fmla="*/ 538844 h 538845"/>
              <a:gd name="connsiteX6" fmla="*/ 281214 w 3857172"/>
              <a:gd name="connsiteY6" fmla="*/ 537656 h 538845"/>
              <a:gd name="connsiteX7" fmla="*/ 269422 w 3857172"/>
              <a:gd name="connsiteY7" fmla="*/ 538845 h 538845"/>
              <a:gd name="connsiteX8" fmla="*/ 0 w 3857172"/>
              <a:gd name="connsiteY8" fmla="*/ 269423 h 538845"/>
              <a:gd name="connsiteX9" fmla="*/ 269422 w 3857172"/>
              <a:gd name="connsiteY9" fmla="*/ 1 h 538845"/>
              <a:gd name="connsiteX10" fmla="*/ 287426 w 3857172"/>
              <a:gd name="connsiteY10" fmla="*/ 1816 h 538845"/>
              <a:gd name="connsiteX11" fmla="*/ 3569736 w 3857172"/>
              <a:gd name="connsiteY11" fmla="*/ 1816 h 53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57172" h="538845">
                <a:moveTo>
                  <a:pt x="3587750" y="0"/>
                </a:moveTo>
                <a:cubicBezTo>
                  <a:pt x="3736548" y="0"/>
                  <a:pt x="3857172" y="120624"/>
                  <a:pt x="3857172" y="269422"/>
                </a:cubicBezTo>
                <a:cubicBezTo>
                  <a:pt x="3857172" y="418220"/>
                  <a:pt x="3736548" y="538844"/>
                  <a:pt x="3587750" y="538844"/>
                </a:cubicBezTo>
                <a:lnTo>
                  <a:pt x="3575957" y="537655"/>
                </a:lnTo>
                <a:lnTo>
                  <a:pt x="3575957" y="538844"/>
                </a:lnTo>
                <a:lnTo>
                  <a:pt x="281214" y="538844"/>
                </a:lnTo>
                <a:lnTo>
                  <a:pt x="281214" y="537656"/>
                </a:lnTo>
                <a:lnTo>
                  <a:pt x="269422" y="538845"/>
                </a:lnTo>
                <a:cubicBezTo>
                  <a:pt x="120624" y="538845"/>
                  <a:pt x="0" y="418221"/>
                  <a:pt x="0" y="269423"/>
                </a:cubicBezTo>
                <a:cubicBezTo>
                  <a:pt x="0" y="120625"/>
                  <a:pt x="120624" y="1"/>
                  <a:pt x="269422" y="1"/>
                </a:cubicBezTo>
                <a:lnTo>
                  <a:pt x="287426" y="1816"/>
                </a:lnTo>
                <a:lnTo>
                  <a:pt x="3569736" y="18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65C3DAD2-AD11-4404-ACC2-0D9C0C20D51E}"/>
              </a:ext>
            </a:extLst>
          </p:cNvPr>
          <p:cNvSpPr/>
          <p:nvPr/>
        </p:nvSpPr>
        <p:spPr>
          <a:xfrm>
            <a:off x="3279247" y="3030502"/>
            <a:ext cx="2291189" cy="551417"/>
          </a:xfrm>
          <a:custGeom>
            <a:avLst/>
            <a:gdLst>
              <a:gd name="connsiteX0" fmla="*/ 3587750 w 3857172"/>
              <a:gd name="connsiteY0" fmla="*/ 0 h 538845"/>
              <a:gd name="connsiteX1" fmla="*/ 3857172 w 3857172"/>
              <a:gd name="connsiteY1" fmla="*/ 269422 h 538845"/>
              <a:gd name="connsiteX2" fmla="*/ 3587750 w 3857172"/>
              <a:gd name="connsiteY2" fmla="*/ 538844 h 538845"/>
              <a:gd name="connsiteX3" fmla="*/ 3575957 w 3857172"/>
              <a:gd name="connsiteY3" fmla="*/ 537655 h 538845"/>
              <a:gd name="connsiteX4" fmla="*/ 3575957 w 3857172"/>
              <a:gd name="connsiteY4" fmla="*/ 538844 h 538845"/>
              <a:gd name="connsiteX5" fmla="*/ 281214 w 3857172"/>
              <a:gd name="connsiteY5" fmla="*/ 538844 h 538845"/>
              <a:gd name="connsiteX6" fmla="*/ 281214 w 3857172"/>
              <a:gd name="connsiteY6" fmla="*/ 537656 h 538845"/>
              <a:gd name="connsiteX7" fmla="*/ 269422 w 3857172"/>
              <a:gd name="connsiteY7" fmla="*/ 538845 h 538845"/>
              <a:gd name="connsiteX8" fmla="*/ 0 w 3857172"/>
              <a:gd name="connsiteY8" fmla="*/ 269423 h 538845"/>
              <a:gd name="connsiteX9" fmla="*/ 269422 w 3857172"/>
              <a:gd name="connsiteY9" fmla="*/ 1 h 538845"/>
              <a:gd name="connsiteX10" fmla="*/ 287426 w 3857172"/>
              <a:gd name="connsiteY10" fmla="*/ 1816 h 538845"/>
              <a:gd name="connsiteX11" fmla="*/ 3569736 w 3857172"/>
              <a:gd name="connsiteY11" fmla="*/ 1816 h 53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57172" h="538845">
                <a:moveTo>
                  <a:pt x="3587750" y="0"/>
                </a:moveTo>
                <a:cubicBezTo>
                  <a:pt x="3736548" y="0"/>
                  <a:pt x="3857172" y="120624"/>
                  <a:pt x="3857172" y="269422"/>
                </a:cubicBezTo>
                <a:cubicBezTo>
                  <a:pt x="3857172" y="418220"/>
                  <a:pt x="3736548" y="538844"/>
                  <a:pt x="3587750" y="538844"/>
                </a:cubicBezTo>
                <a:lnTo>
                  <a:pt x="3575957" y="537655"/>
                </a:lnTo>
                <a:lnTo>
                  <a:pt x="3575957" y="538844"/>
                </a:lnTo>
                <a:lnTo>
                  <a:pt x="281214" y="538844"/>
                </a:lnTo>
                <a:lnTo>
                  <a:pt x="281214" y="537656"/>
                </a:lnTo>
                <a:lnTo>
                  <a:pt x="269422" y="538845"/>
                </a:lnTo>
                <a:cubicBezTo>
                  <a:pt x="120624" y="538845"/>
                  <a:pt x="0" y="418221"/>
                  <a:pt x="0" y="269423"/>
                </a:cubicBezTo>
                <a:cubicBezTo>
                  <a:pt x="0" y="120625"/>
                  <a:pt x="120624" y="1"/>
                  <a:pt x="269422" y="1"/>
                </a:cubicBezTo>
                <a:lnTo>
                  <a:pt x="287426" y="1816"/>
                </a:lnTo>
                <a:lnTo>
                  <a:pt x="3569736" y="181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 5">
            <a:extLst>
              <a:ext uri="{FF2B5EF4-FFF2-40B4-BE49-F238E27FC236}">
                <a16:creationId xmlns:a16="http://schemas.microsoft.com/office/drawing/2014/main" id="{C626C8BA-9B76-48EB-8439-826F6A42095F}"/>
              </a:ext>
            </a:extLst>
          </p:cNvPr>
          <p:cNvSpPr/>
          <p:nvPr/>
        </p:nvSpPr>
        <p:spPr>
          <a:xfrm>
            <a:off x="3279247" y="4076071"/>
            <a:ext cx="2291189" cy="551417"/>
          </a:xfrm>
          <a:custGeom>
            <a:avLst/>
            <a:gdLst>
              <a:gd name="connsiteX0" fmla="*/ 3587750 w 3857172"/>
              <a:gd name="connsiteY0" fmla="*/ 0 h 538845"/>
              <a:gd name="connsiteX1" fmla="*/ 3857172 w 3857172"/>
              <a:gd name="connsiteY1" fmla="*/ 269422 h 538845"/>
              <a:gd name="connsiteX2" fmla="*/ 3587750 w 3857172"/>
              <a:gd name="connsiteY2" fmla="*/ 538844 h 538845"/>
              <a:gd name="connsiteX3" fmla="*/ 3575957 w 3857172"/>
              <a:gd name="connsiteY3" fmla="*/ 537655 h 538845"/>
              <a:gd name="connsiteX4" fmla="*/ 3575957 w 3857172"/>
              <a:gd name="connsiteY4" fmla="*/ 538844 h 538845"/>
              <a:gd name="connsiteX5" fmla="*/ 281214 w 3857172"/>
              <a:gd name="connsiteY5" fmla="*/ 538844 h 538845"/>
              <a:gd name="connsiteX6" fmla="*/ 281214 w 3857172"/>
              <a:gd name="connsiteY6" fmla="*/ 537656 h 538845"/>
              <a:gd name="connsiteX7" fmla="*/ 269422 w 3857172"/>
              <a:gd name="connsiteY7" fmla="*/ 538845 h 538845"/>
              <a:gd name="connsiteX8" fmla="*/ 0 w 3857172"/>
              <a:gd name="connsiteY8" fmla="*/ 269423 h 538845"/>
              <a:gd name="connsiteX9" fmla="*/ 269422 w 3857172"/>
              <a:gd name="connsiteY9" fmla="*/ 1 h 538845"/>
              <a:gd name="connsiteX10" fmla="*/ 287426 w 3857172"/>
              <a:gd name="connsiteY10" fmla="*/ 1816 h 538845"/>
              <a:gd name="connsiteX11" fmla="*/ 3569736 w 3857172"/>
              <a:gd name="connsiteY11" fmla="*/ 1816 h 53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57172" h="538845">
                <a:moveTo>
                  <a:pt x="3587750" y="0"/>
                </a:moveTo>
                <a:cubicBezTo>
                  <a:pt x="3736548" y="0"/>
                  <a:pt x="3857172" y="120624"/>
                  <a:pt x="3857172" y="269422"/>
                </a:cubicBezTo>
                <a:cubicBezTo>
                  <a:pt x="3857172" y="418220"/>
                  <a:pt x="3736548" y="538844"/>
                  <a:pt x="3587750" y="538844"/>
                </a:cubicBezTo>
                <a:lnTo>
                  <a:pt x="3575957" y="537655"/>
                </a:lnTo>
                <a:lnTo>
                  <a:pt x="3575957" y="538844"/>
                </a:lnTo>
                <a:lnTo>
                  <a:pt x="281214" y="538844"/>
                </a:lnTo>
                <a:lnTo>
                  <a:pt x="281214" y="537656"/>
                </a:lnTo>
                <a:lnTo>
                  <a:pt x="269422" y="538845"/>
                </a:lnTo>
                <a:cubicBezTo>
                  <a:pt x="120624" y="538845"/>
                  <a:pt x="0" y="418221"/>
                  <a:pt x="0" y="269423"/>
                </a:cubicBezTo>
                <a:cubicBezTo>
                  <a:pt x="0" y="120625"/>
                  <a:pt x="120624" y="1"/>
                  <a:pt x="269422" y="1"/>
                </a:cubicBezTo>
                <a:lnTo>
                  <a:pt x="287426" y="1816"/>
                </a:lnTo>
                <a:lnTo>
                  <a:pt x="3569736" y="18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任意多边形 6">
            <a:extLst>
              <a:ext uri="{FF2B5EF4-FFF2-40B4-BE49-F238E27FC236}">
                <a16:creationId xmlns:a16="http://schemas.microsoft.com/office/drawing/2014/main" id="{3343D32A-CB12-4E46-8DB2-81D2A3EDF3DD}"/>
              </a:ext>
            </a:extLst>
          </p:cNvPr>
          <p:cNvSpPr/>
          <p:nvPr/>
        </p:nvSpPr>
        <p:spPr>
          <a:xfrm>
            <a:off x="3279247" y="5052496"/>
            <a:ext cx="2291189" cy="551417"/>
          </a:xfrm>
          <a:custGeom>
            <a:avLst/>
            <a:gdLst>
              <a:gd name="connsiteX0" fmla="*/ 3587750 w 3857172"/>
              <a:gd name="connsiteY0" fmla="*/ 0 h 538845"/>
              <a:gd name="connsiteX1" fmla="*/ 3857172 w 3857172"/>
              <a:gd name="connsiteY1" fmla="*/ 269422 h 538845"/>
              <a:gd name="connsiteX2" fmla="*/ 3587750 w 3857172"/>
              <a:gd name="connsiteY2" fmla="*/ 538844 h 538845"/>
              <a:gd name="connsiteX3" fmla="*/ 3575957 w 3857172"/>
              <a:gd name="connsiteY3" fmla="*/ 537655 h 538845"/>
              <a:gd name="connsiteX4" fmla="*/ 3575957 w 3857172"/>
              <a:gd name="connsiteY4" fmla="*/ 538844 h 538845"/>
              <a:gd name="connsiteX5" fmla="*/ 281214 w 3857172"/>
              <a:gd name="connsiteY5" fmla="*/ 538844 h 538845"/>
              <a:gd name="connsiteX6" fmla="*/ 281214 w 3857172"/>
              <a:gd name="connsiteY6" fmla="*/ 537656 h 538845"/>
              <a:gd name="connsiteX7" fmla="*/ 269422 w 3857172"/>
              <a:gd name="connsiteY7" fmla="*/ 538845 h 538845"/>
              <a:gd name="connsiteX8" fmla="*/ 0 w 3857172"/>
              <a:gd name="connsiteY8" fmla="*/ 269423 h 538845"/>
              <a:gd name="connsiteX9" fmla="*/ 269422 w 3857172"/>
              <a:gd name="connsiteY9" fmla="*/ 1 h 538845"/>
              <a:gd name="connsiteX10" fmla="*/ 287426 w 3857172"/>
              <a:gd name="connsiteY10" fmla="*/ 1816 h 538845"/>
              <a:gd name="connsiteX11" fmla="*/ 3569736 w 3857172"/>
              <a:gd name="connsiteY11" fmla="*/ 1816 h 53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57172" h="538845">
                <a:moveTo>
                  <a:pt x="3587750" y="0"/>
                </a:moveTo>
                <a:cubicBezTo>
                  <a:pt x="3736548" y="0"/>
                  <a:pt x="3857172" y="120624"/>
                  <a:pt x="3857172" y="269422"/>
                </a:cubicBezTo>
                <a:cubicBezTo>
                  <a:pt x="3857172" y="418220"/>
                  <a:pt x="3736548" y="538844"/>
                  <a:pt x="3587750" y="538844"/>
                </a:cubicBezTo>
                <a:lnTo>
                  <a:pt x="3575957" y="537655"/>
                </a:lnTo>
                <a:lnTo>
                  <a:pt x="3575957" y="538844"/>
                </a:lnTo>
                <a:lnTo>
                  <a:pt x="281214" y="538844"/>
                </a:lnTo>
                <a:lnTo>
                  <a:pt x="281214" y="537656"/>
                </a:lnTo>
                <a:lnTo>
                  <a:pt x="269422" y="538845"/>
                </a:lnTo>
                <a:cubicBezTo>
                  <a:pt x="120624" y="538845"/>
                  <a:pt x="0" y="418221"/>
                  <a:pt x="0" y="269423"/>
                </a:cubicBezTo>
                <a:cubicBezTo>
                  <a:pt x="0" y="120625"/>
                  <a:pt x="120624" y="1"/>
                  <a:pt x="269422" y="1"/>
                </a:cubicBezTo>
                <a:lnTo>
                  <a:pt x="287426" y="1816"/>
                </a:lnTo>
                <a:lnTo>
                  <a:pt x="3569736" y="181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4B41A38-15D4-4BA9-BEBC-BC1697D6B686}"/>
              </a:ext>
            </a:extLst>
          </p:cNvPr>
          <p:cNvSpPr txBox="1"/>
          <p:nvPr/>
        </p:nvSpPr>
        <p:spPr>
          <a:xfrm>
            <a:off x="3716955" y="2107902"/>
            <a:ext cx="1444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2974C16-9BCA-4564-887A-872A5FD70D32}"/>
              </a:ext>
            </a:extLst>
          </p:cNvPr>
          <p:cNvSpPr txBox="1"/>
          <p:nvPr/>
        </p:nvSpPr>
        <p:spPr>
          <a:xfrm>
            <a:off x="5930542" y="1921313"/>
            <a:ext cx="4817669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5960910-5BA7-418C-9BC7-490266668F72}"/>
              </a:ext>
            </a:extLst>
          </p:cNvPr>
          <p:cNvSpPr txBox="1"/>
          <p:nvPr/>
        </p:nvSpPr>
        <p:spPr>
          <a:xfrm>
            <a:off x="5930541" y="2950344"/>
            <a:ext cx="4817669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8F07B92-038A-437F-9AAA-B8E2C074ECFF}"/>
              </a:ext>
            </a:extLst>
          </p:cNvPr>
          <p:cNvSpPr txBox="1"/>
          <p:nvPr/>
        </p:nvSpPr>
        <p:spPr>
          <a:xfrm>
            <a:off x="5930540" y="3995913"/>
            <a:ext cx="4817669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E57B376-F3CA-424F-94F1-C9222E7A9390}"/>
              </a:ext>
            </a:extLst>
          </p:cNvPr>
          <p:cNvSpPr txBox="1"/>
          <p:nvPr/>
        </p:nvSpPr>
        <p:spPr>
          <a:xfrm>
            <a:off x="5930540" y="4972338"/>
            <a:ext cx="4817669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FD62F75-091F-4F3B-8064-D1CAE617A732}"/>
              </a:ext>
            </a:extLst>
          </p:cNvPr>
          <p:cNvSpPr txBox="1"/>
          <p:nvPr/>
        </p:nvSpPr>
        <p:spPr>
          <a:xfrm>
            <a:off x="3702528" y="3136933"/>
            <a:ext cx="1444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EDF97A1-1A41-48FB-B0B7-61A51462908D}"/>
              </a:ext>
            </a:extLst>
          </p:cNvPr>
          <p:cNvSpPr txBox="1"/>
          <p:nvPr/>
        </p:nvSpPr>
        <p:spPr>
          <a:xfrm>
            <a:off x="3702528" y="4182502"/>
            <a:ext cx="1444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F1294ED-AC7F-4153-9C82-2C30A2911533}"/>
              </a:ext>
            </a:extLst>
          </p:cNvPr>
          <p:cNvSpPr txBox="1"/>
          <p:nvPr/>
        </p:nvSpPr>
        <p:spPr>
          <a:xfrm>
            <a:off x="3695573" y="5158927"/>
            <a:ext cx="1444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添加标题文本</a:t>
            </a: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BF0B8C7C-1E7E-4ABB-A5ED-28C8C91F7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5578" y="2005321"/>
            <a:ext cx="621391" cy="543717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2A0B9B0C-E705-4A8C-BC43-6981270F97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55578" y="3067942"/>
            <a:ext cx="545433" cy="476536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99CBD120-464E-4031-B8E8-CCFACA2C4C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55578" y="4054893"/>
            <a:ext cx="654499" cy="593772"/>
          </a:xfrm>
          <a:prstGeom prst="rect">
            <a:avLst/>
          </a:prstGeom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9139B653-2825-4476-A736-693E389BC3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55578" y="4958829"/>
            <a:ext cx="545433" cy="7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1403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FBEE92A-3209-4D8C-BB87-607F5731E1D7}"/>
              </a:ext>
            </a:extLst>
          </p:cNvPr>
          <p:cNvGrpSpPr/>
          <p:nvPr/>
        </p:nvGrpSpPr>
        <p:grpSpPr>
          <a:xfrm>
            <a:off x="4488410" y="2132663"/>
            <a:ext cx="3652656" cy="2798859"/>
            <a:chOff x="4398762" y="2135773"/>
            <a:chExt cx="3652656" cy="2798859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86E12F6A-DB53-4F41-A4D9-EFF41557453C}"/>
                </a:ext>
              </a:extLst>
            </p:cNvPr>
            <p:cNvSpPr/>
            <p:nvPr/>
          </p:nvSpPr>
          <p:spPr>
            <a:xfrm>
              <a:off x="4572232" y="4230889"/>
              <a:ext cx="487945" cy="70249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A656715E-CF87-4047-8036-45D05750D97A}"/>
                </a:ext>
              </a:extLst>
            </p:cNvPr>
            <p:cNvSpPr/>
            <p:nvPr/>
          </p:nvSpPr>
          <p:spPr>
            <a:xfrm>
              <a:off x="7390002" y="4266014"/>
              <a:ext cx="487945" cy="70249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0D97628-8362-4A0C-BA11-458E6D63C4B8}"/>
                </a:ext>
              </a:extLst>
            </p:cNvPr>
            <p:cNvSpPr/>
            <p:nvPr/>
          </p:nvSpPr>
          <p:spPr>
            <a:xfrm>
              <a:off x="5816099" y="4816868"/>
              <a:ext cx="817982" cy="11776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114">
              <a:extLst>
                <a:ext uri="{FF2B5EF4-FFF2-40B4-BE49-F238E27FC236}">
                  <a16:creationId xmlns:a16="http://schemas.microsoft.com/office/drawing/2014/main" id="{84EC2A9C-4BB1-4328-AEEE-6174DD177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3649" y="2135773"/>
              <a:ext cx="1982882" cy="2739977"/>
            </a:xfrm>
            <a:custGeom>
              <a:avLst/>
              <a:gdLst>
                <a:gd name="T0" fmla="*/ 37 w 73"/>
                <a:gd name="T1" fmla="*/ 0 h 100"/>
                <a:gd name="T2" fmla="*/ 63 w 73"/>
                <a:gd name="T3" fmla="*/ 9 h 100"/>
                <a:gd name="T4" fmla="*/ 73 w 73"/>
                <a:gd name="T5" fmla="*/ 33 h 100"/>
                <a:gd name="T6" fmla="*/ 73 w 73"/>
                <a:gd name="T7" fmla="*/ 40 h 100"/>
                <a:gd name="T8" fmla="*/ 70 w 73"/>
                <a:gd name="T9" fmla="*/ 47 h 100"/>
                <a:gd name="T10" fmla="*/ 50 w 73"/>
                <a:gd name="T11" fmla="*/ 74 h 100"/>
                <a:gd name="T12" fmla="*/ 48 w 73"/>
                <a:gd name="T13" fmla="*/ 76 h 100"/>
                <a:gd name="T14" fmla="*/ 48 w 73"/>
                <a:gd name="T15" fmla="*/ 80 h 100"/>
                <a:gd name="T16" fmla="*/ 46 w 73"/>
                <a:gd name="T17" fmla="*/ 80 h 100"/>
                <a:gd name="T18" fmla="*/ 44 w 73"/>
                <a:gd name="T19" fmla="*/ 80 h 100"/>
                <a:gd name="T20" fmla="*/ 38 w 73"/>
                <a:gd name="T21" fmla="*/ 80 h 100"/>
                <a:gd name="T22" fmla="*/ 36 w 73"/>
                <a:gd name="T23" fmla="*/ 80 h 100"/>
                <a:gd name="T24" fmla="*/ 31 w 73"/>
                <a:gd name="T25" fmla="*/ 80 h 100"/>
                <a:gd name="T26" fmla="*/ 29 w 73"/>
                <a:gd name="T27" fmla="*/ 80 h 100"/>
                <a:gd name="T28" fmla="*/ 27 w 73"/>
                <a:gd name="T29" fmla="*/ 80 h 100"/>
                <a:gd name="T30" fmla="*/ 27 w 73"/>
                <a:gd name="T31" fmla="*/ 80 h 100"/>
                <a:gd name="T32" fmla="*/ 27 w 73"/>
                <a:gd name="T33" fmla="*/ 76 h 100"/>
                <a:gd name="T34" fmla="*/ 21 w 73"/>
                <a:gd name="T35" fmla="*/ 70 h 100"/>
                <a:gd name="T36" fmla="*/ 0 w 73"/>
                <a:gd name="T37" fmla="*/ 33 h 100"/>
                <a:gd name="T38" fmla="*/ 11 w 73"/>
                <a:gd name="T39" fmla="*/ 9 h 100"/>
                <a:gd name="T40" fmla="*/ 37 w 73"/>
                <a:gd name="T41" fmla="*/ 0 h 100"/>
                <a:gd name="T42" fmla="*/ 45 w 73"/>
                <a:gd name="T43" fmla="*/ 86 h 100"/>
                <a:gd name="T44" fmla="*/ 43 w 73"/>
                <a:gd name="T45" fmla="*/ 100 h 100"/>
                <a:gd name="T46" fmla="*/ 31 w 73"/>
                <a:gd name="T47" fmla="*/ 100 h 100"/>
                <a:gd name="T48" fmla="*/ 30 w 73"/>
                <a:gd name="T49" fmla="*/ 86 h 100"/>
                <a:gd name="T50" fmla="*/ 45 w 73"/>
                <a:gd name="T51" fmla="*/ 86 h 100"/>
                <a:gd name="T52" fmla="*/ 37 w 73"/>
                <a:gd name="T53" fmla="*/ 74 h 100"/>
                <a:gd name="T54" fmla="*/ 43 w 73"/>
                <a:gd name="T55" fmla="*/ 74 h 100"/>
                <a:gd name="T56" fmla="*/ 48 w 73"/>
                <a:gd name="T57" fmla="*/ 6 h 100"/>
                <a:gd name="T58" fmla="*/ 37 w 73"/>
                <a:gd name="T59" fmla="*/ 4 h 100"/>
                <a:gd name="T60" fmla="*/ 36 w 73"/>
                <a:gd name="T61" fmla="*/ 4 h 100"/>
                <a:gd name="T62" fmla="*/ 37 w 73"/>
                <a:gd name="T63" fmla="*/ 74 h 100"/>
                <a:gd name="T64" fmla="*/ 17 w 73"/>
                <a:gd name="T65" fmla="*/ 10 h 100"/>
                <a:gd name="T66" fmla="*/ 16 w 73"/>
                <a:gd name="T67" fmla="*/ 58 h 100"/>
                <a:gd name="T68" fmla="*/ 25 w 73"/>
                <a:gd name="T69" fmla="*/ 67 h 100"/>
                <a:gd name="T70" fmla="*/ 30 w 73"/>
                <a:gd name="T71" fmla="*/ 72 h 100"/>
                <a:gd name="T72" fmla="*/ 27 w 73"/>
                <a:gd name="T73" fmla="*/ 5 h 100"/>
                <a:gd name="T74" fmla="*/ 17 w 73"/>
                <a:gd name="T75" fmla="*/ 10 h 100"/>
                <a:gd name="T76" fmla="*/ 60 w 73"/>
                <a:gd name="T77" fmla="*/ 13 h 100"/>
                <a:gd name="T78" fmla="*/ 56 w 73"/>
                <a:gd name="T79" fmla="*/ 60 h 100"/>
                <a:gd name="T80" fmla="*/ 66 w 73"/>
                <a:gd name="T81" fmla="*/ 45 h 100"/>
                <a:gd name="T82" fmla="*/ 68 w 73"/>
                <a:gd name="T83" fmla="*/ 39 h 100"/>
                <a:gd name="T84" fmla="*/ 69 w 73"/>
                <a:gd name="T85" fmla="*/ 33 h 100"/>
                <a:gd name="T86" fmla="*/ 60 w 73"/>
                <a:gd name="T87" fmla="*/ 1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" h="100">
                  <a:moveTo>
                    <a:pt x="37" y="0"/>
                  </a:moveTo>
                  <a:cubicBezTo>
                    <a:pt x="47" y="0"/>
                    <a:pt x="56" y="3"/>
                    <a:pt x="63" y="9"/>
                  </a:cubicBezTo>
                  <a:cubicBezTo>
                    <a:pt x="69" y="15"/>
                    <a:pt x="73" y="24"/>
                    <a:pt x="73" y="33"/>
                  </a:cubicBezTo>
                  <a:cubicBezTo>
                    <a:pt x="73" y="36"/>
                    <a:pt x="73" y="38"/>
                    <a:pt x="73" y="40"/>
                  </a:cubicBezTo>
                  <a:cubicBezTo>
                    <a:pt x="72" y="43"/>
                    <a:pt x="71" y="45"/>
                    <a:pt x="70" y="47"/>
                  </a:cubicBezTo>
                  <a:cubicBezTo>
                    <a:pt x="68" y="53"/>
                    <a:pt x="56" y="67"/>
                    <a:pt x="50" y="74"/>
                  </a:cubicBezTo>
                  <a:cubicBezTo>
                    <a:pt x="49" y="75"/>
                    <a:pt x="48" y="75"/>
                    <a:pt x="48" y="76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5" y="74"/>
                    <a:pt x="23" y="72"/>
                    <a:pt x="21" y="70"/>
                  </a:cubicBezTo>
                  <a:cubicBezTo>
                    <a:pt x="11" y="60"/>
                    <a:pt x="0" y="48"/>
                    <a:pt x="0" y="33"/>
                  </a:cubicBezTo>
                  <a:cubicBezTo>
                    <a:pt x="0" y="24"/>
                    <a:pt x="4" y="15"/>
                    <a:pt x="11" y="9"/>
                  </a:cubicBezTo>
                  <a:cubicBezTo>
                    <a:pt x="18" y="3"/>
                    <a:pt x="27" y="0"/>
                    <a:pt x="37" y="0"/>
                  </a:cubicBezTo>
                  <a:close/>
                  <a:moveTo>
                    <a:pt x="45" y="86"/>
                  </a:moveTo>
                  <a:cubicBezTo>
                    <a:pt x="43" y="100"/>
                    <a:pt x="43" y="100"/>
                    <a:pt x="43" y="100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45" y="86"/>
                    <a:pt x="45" y="86"/>
                    <a:pt x="45" y="86"/>
                  </a:cubicBezTo>
                  <a:close/>
                  <a:moveTo>
                    <a:pt x="37" y="74"/>
                  </a:moveTo>
                  <a:cubicBezTo>
                    <a:pt x="43" y="74"/>
                    <a:pt x="43" y="74"/>
                    <a:pt x="43" y="74"/>
                  </a:cubicBezTo>
                  <a:cubicBezTo>
                    <a:pt x="49" y="49"/>
                    <a:pt x="54" y="27"/>
                    <a:pt x="48" y="6"/>
                  </a:cubicBezTo>
                  <a:cubicBezTo>
                    <a:pt x="44" y="5"/>
                    <a:pt x="41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4" y="27"/>
                    <a:pt x="36" y="51"/>
                    <a:pt x="37" y="74"/>
                  </a:cubicBezTo>
                  <a:close/>
                  <a:moveTo>
                    <a:pt x="17" y="10"/>
                  </a:moveTo>
                  <a:cubicBezTo>
                    <a:pt x="5" y="25"/>
                    <a:pt x="6" y="41"/>
                    <a:pt x="16" y="58"/>
                  </a:cubicBezTo>
                  <a:cubicBezTo>
                    <a:pt x="19" y="61"/>
                    <a:pt x="22" y="64"/>
                    <a:pt x="25" y="67"/>
                  </a:cubicBezTo>
                  <a:cubicBezTo>
                    <a:pt x="26" y="69"/>
                    <a:pt x="28" y="70"/>
                    <a:pt x="30" y="72"/>
                  </a:cubicBezTo>
                  <a:cubicBezTo>
                    <a:pt x="24" y="52"/>
                    <a:pt x="13" y="25"/>
                    <a:pt x="27" y="5"/>
                  </a:cubicBezTo>
                  <a:cubicBezTo>
                    <a:pt x="23" y="6"/>
                    <a:pt x="20" y="8"/>
                    <a:pt x="17" y="10"/>
                  </a:cubicBezTo>
                  <a:close/>
                  <a:moveTo>
                    <a:pt x="60" y="13"/>
                  </a:moveTo>
                  <a:cubicBezTo>
                    <a:pt x="66" y="27"/>
                    <a:pt x="63" y="45"/>
                    <a:pt x="56" y="60"/>
                  </a:cubicBezTo>
                  <a:cubicBezTo>
                    <a:pt x="60" y="54"/>
                    <a:pt x="65" y="49"/>
                    <a:pt x="66" y="45"/>
                  </a:cubicBezTo>
                  <a:cubicBezTo>
                    <a:pt x="67" y="43"/>
                    <a:pt x="67" y="41"/>
                    <a:pt x="68" y="39"/>
                  </a:cubicBezTo>
                  <a:cubicBezTo>
                    <a:pt x="68" y="37"/>
                    <a:pt x="69" y="35"/>
                    <a:pt x="69" y="33"/>
                  </a:cubicBezTo>
                  <a:cubicBezTo>
                    <a:pt x="69" y="25"/>
                    <a:pt x="65" y="18"/>
                    <a:pt x="60" y="1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4">
              <a:extLst>
                <a:ext uri="{FF2B5EF4-FFF2-40B4-BE49-F238E27FC236}">
                  <a16:creationId xmlns:a16="http://schemas.microsoft.com/office/drawing/2014/main" id="{A6AF4B25-B1E0-48B1-AC65-DCE3D71EDD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16531" y="3112354"/>
              <a:ext cx="834887" cy="1153660"/>
            </a:xfrm>
            <a:custGeom>
              <a:avLst/>
              <a:gdLst>
                <a:gd name="T0" fmla="*/ 37 w 73"/>
                <a:gd name="T1" fmla="*/ 0 h 100"/>
                <a:gd name="T2" fmla="*/ 63 w 73"/>
                <a:gd name="T3" fmla="*/ 9 h 100"/>
                <a:gd name="T4" fmla="*/ 73 w 73"/>
                <a:gd name="T5" fmla="*/ 33 h 100"/>
                <a:gd name="T6" fmla="*/ 73 w 73"/>
                <a:gd name="T7" fmla="*/ 40 h 100"/>
                <a:gd name="T8" fmla="*/ 70 w 73"/>
                <a:gd name="T9" fmla="*/ 47 h 100"/>
                <a:gd name="T10" fmla="*/ 50 w 73"/>
                <a:gd name="T11" fmla="*/ 74 h 100"/>
                <a:gd name="T12" fmla="*/ 48 w 73"/>
                <a:gd name="T13" fmla="*/ 76 h 100"/>
                <a:gd name="T14" fmla="*/ 48 w 73"/>
                <a:gd name="T15" fmla="*/ 80 h 100"/>
                <a:gd name="T16" fmla="*/ 46 w 73"/>
                <a:gd name="T17" fmla="*/ 80 h 100"/>
                <a:gd name="T18" fmla="*/ 44 w 73"/>
                <a:gd name="T19" fmla="*/ 80 h 100"/>
                <a:gd name="T20" fmla="*/ 38 w 73"/>
                <a:gd name="T21" fmla="*/ 80 h 100"/>
                <a:gd name="T22" fmla="*/ 36 w 73"/>
                <a:gd name="T23" fmla="*/ 80 h 100"/>
                <a:gd name="T24" fmla="*/ 31 w 73"/>
                <a:gd name="T25" fmla="*/ 80 h 100"/>
                <a:gd name="T26" fmla="*/ 29 w 73"/>
                <a:gd name="T27" fmla="*/ 80 h 100"/>
                <a:gd name="T28" fmla="*/ 27 w 73"/>
                <a:gd name="T29" fmla="*/ 80 h 100"/>
                <a:gd name="T30" fmla="*/ 27 w 73"/>
                <a:gd name="T31" fmla="*/ 80 h 100"/>
                <a:gd name="T32" fmla="*/ 27 w 73"/>
                <a:gd name="T33" fmla="*/ 76 h 100"/>
                <a:gd name="T34" fmla="*/ 21 w 73"/>
                <a:gd name="T35" fmla="*/ 70 h 100"/>
                <a:gd name="T36" fmla="*/ 0 w 73"/>
                <a:gd name="T37" fmla="*/ 33 h 100"/>
                <a:gd name="T38" fmla="*/ 11 w 73"/>
                <a:gd name="T39" fmla="*/ 9 h 100"/>
                <a:gd name="T40" fmla="*/ 37 w 73"/>
                <a:gd name="T41" fmla="*/ 0 h 100"/>
                <a:gd name="T42" fmla="*/ 45 w 73"/>
                <a:gd name="T43" fmla="*/ 86 h 100"/>
                <a:gd name="T44" fmla="*/ 43 w 73"/>
                <a:gd name="T45" fmla="*/ 100 h 100"/>
                <a:gd name="T46" fmla="*/ 31 w 73"/>
                <a:gd name="T47" fmla="*/ 100 h 100"/>
                <a:gd name="T48" fmla="*/ 30 w 73"/>
                <a:gd name="T49" fmla="*/ 86 h 100"/>
                <a:gd name="T50" fmla="*/ 45 w 73"/>
                <a:gd name="T51" fmla="*/ 86 h 100"/>
                <a:gd name="T52" fmla="*/ 37 w 73"/>
                <a:gd name="T53" fmla="*/ 74 h 100"/>
                <a:gd name="T54" fmla="*/ 43 w 73"/>
                <a:gd name="T55" fmla="*/ 74 h 100"/>
                <a:gd name="T56" fmla="*/ 48 w 73"/>
                <a:gd name="T57" fmla="*/ 6 h 100"/>
                <a:gd name="T58" fmla="*/ 37 w 73"/>
                <a:gd name="T59" fmla="*/ 4 h 100"/>
                <a:gd name="T60" fmla="*/ 36 w 73"/>
                <a:gd name="T61" fmla="*/ 4 h 100"/>
                <a:gd name="T62" fmla="*/ 37 w 73"/>
                <a:gd name="T63" fmla="*/ 74 h 100"/>
                <a:gd name="T64" fmla="*/ 17 w 73"/>
                <a:gd name="T65" fmla="*/ 10 h 100"/>
                <a:gd name="T66" fmla="*/ 16 w 73"/>
                <a:gd name="T67" fmla="*/ 58 h 100"/>
                <a:gd name="T68" fmla="*/ 25 w 73"/>
                <a:gd name="T69" fmla="*/ 67 h 100"/>
                <a:gd name="T70" fmla="*/ 30 w 73"/>
                <a:gd name="T71" fmla="*/ 72 h 100"/>
                <a:gd name="T72" fmla="*/ 27 w 73"/>
                <a:gd name="T73" fmla="*/ 5 h 100"/>
                <a:gd name="T74" fmla="*/ 17 w 73"/>
                <a:gd name="T75" fmla="*/ 10 h 100"/>
                <a:gd name="T76" fmla="*/ 60 w 73"/>
                <a:gd name="T77" fmla="*/ 13 h 100"/>
                <a:gd name="T78" fmla="*/ 56 w 73"/>
                <a:gd name="T79" fmla="*/ 60 h 100"/>
                <a:gd name="T80" fmla="*/ 66 w 73"/>
                <a:gd name="T81" fmla="*/ 45 h 100"/>
                <a:gd name="T82" fmla="*/ 68 w 73"/>
                <a:gd name="T83" fmla="*/ 39 h 100"/>
                <a:gd name="T84" fmla="*/ 69 w 73"/>
                <a:gd name="T85" fmla="*/ 33 h 100"/>
                <a:gd name="T86" fmla="*/ 60 w 73"/>
                <a:gd name="T87" fmla="*/ 1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" h="100">
                  <a:moveTo>
                    <a:pt x="37" y="0"/>
                  </a:moveTo>
                  <a:cubicBezTo>
                    <a:pt x="47" y="0"/>
                    <a:pt x="56" y="3"/>
                    <a:pt x="63" y="9"/>
                  </a:cubicBezTo>
                  <a:cubicBezTo>
                    <a:pt x="69" y="15"/>
                    <a:pt x="73" y="24"/>
                    <a:pt x="73" y="33"/>
                  </a:cubicBezTo>
                  <a:cubicBezTo>
                    <a:pt x="73" y="36"/>
                    <a:pt x="73" y="38"/>
                    <a:pt x="73" y="40"/>
                  </a:cubicBezTo>
                  <a:cubicBezTo>
                    <a:pt x="72" y="43"/>
                    <a:pt x="71" y="45"/>
                    <a:pt x="70" y="47"/>
                  </a:cubicBezTo>
                  <a:cubicBezTo>
                    <a:pt x="68" y="53"/>
                    <a:pt x="56" y="67"/>
                    <a:pt x="50" y="74"/>
                  </a:cubicBezTo>
                  <a:cubicBezTo>
                    <a:pt x="49" y="75"/>
                    <a:pt x="48" y="75"/>
                    <a:pt x="48" y="76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5" y="74"/>
                    <a:pt x="23" y="72"/>
                    <a:pt x="21" y="70"/>
                  </a:cubicBezTo>
                  <a:cubicBezTo>
                    <a:pt x="11" y="60"/>
                    <a:pt x="0" y="48"/>
                    <a:pt x="0" y="33"/>
                  </a:cubicBezTo>
                  <a:cubicBezTo>
                    <a:pt x="0" y="24"/>
                    <a:pt x="4" y="15"/>
                    <a:pt x="11" y="9"/>
                  </a:cubicBezTo>
                  <a:cubicBezTo>
                    <a:pt x="18" y="3"/>
                    <a:pt x="27" y="0"/>
                    <a:pt x="37" y="0"/>
                  </a:cubicBezTo>
                  <a:close/>
                  <a:moveTo>
                    <a:pt x="45" y="86"/>
                  </a:moveTo>
                  <a:cubicBezTo>
                    <a:pt x="43" y="100"/>
                    <a:pt x="43" y="100"/>
                    <a:pt x="43" y="100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45" y="86"/>
                    <a:pt x="45" y="86"/>
                    <a:pt x="45" y="86"/>
                  </a:cubicBezTo>
                  <a:close/>
                  <a:moveTo>
                    <a:pt x="37" y="74"/>
                  </a:moveTo>
                  <a:cubicBezTo>
                    <a:pt x="43" y="74"/>
                    <a:pt x="43" y="74"/>
                    <a:pt x="43" y="74"/>
                  </a:cubicBezTo>
                  <a:cubicBezTo>
                    <a:pt x="49" y="49"/>
                    <a:pt x="54" y="27"/>
                    <a:pt x="48" y="6"/>
                  </a:cubicBezTo>
                  <a:cubicBezTo>
                    <a:pt x="44" y="5"/>
                    <a:pt x="41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4" y="27"/>
                    <a:pt x="36" y="51"/>
                    <a:pt x="37" y="74"/>
                  </a:cubicBezTo>
                  <a:close/>
                  <a:moveTo>
                    <a:pt x="17" y="10"/>
                  </a:moveTo>
                  <a:cubicBezTo>
                    <a:pt x="5" y="25"/>
                    <a:pt x="6" y="41"/>
                    <a:pt x="16" y="58"/>
                  </a:cubicBezTo>
                  <a:cubicBezTo>
                    <a:pt x="19" y="61"/>
                    <a:pt x="22" y="64"/>
                    <a:pt x="25" y="67"/>
                  </a:cubicBezTo>
                  <a:cubicBezTo>
                    <a:pt x="26" y="69"/>
                    <a:pt x="28" y="70"/>
                    <a:pt x="30" y="72"/>
                  </a:cubicBezTo>
                  <a:cubicBezTo>
                    <a:pt x="24" y="52"/>
                    <a:pt x="13" y="25"/>
                    <a:pt x="27" y="5"/>
                  </a:cubicBezTo>
                  <a:cubicBezTo>
                    <a:pt x="23" y="6"/>
                    <a:pt x="20" y="8"/>
                    <a:pt x="17" y="10"/>
                  </a:cubicBezTo>
                  <a:close/>
                  <a:moveTo>
                    <a:pt x="60" y="13"/>
                  </a:moveTo>
                  <a:cubicBezTo>
                    <a:pt x="66" y="27"/>
                    <a:pt x="63" y="45"/>
                    <a:pt x="56" y="60"/>
                  </a:cubicBezTo>
                  <a:cubicBezTo>
                    <a:pt x="60" y="54"/>
                    <a:pt x="65" y="49"/>
                    <a:pt x="66" y="45"/>
                  </a:cubicBezTo>
                  <a:cubicBezTo>
                    <a:pt x="67" y="43"/>
                    <a:pt x="67" y="41"/>
                    <a:pt x="68" y="39"/>
                  </a:cubicBezTo>
                  <a:cubicBezTo>
                    <a:pt x="68" y="37"/>
                    <a:pt x="69" y="35"/>
                    <a:pt x="69" y="33"/>
                  </a:cubicBezTo>
                  <a:cubicBezTo>
                    <a:pt x="69" y="25"/>
                    <a:pt x="65" y="18"/>
                    <a:pt x="60" y="1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14">
              <a:extLst>
                <a:ext uri="{FF2B5EF4-FFF2-40B4-BE49-F238E27FC236}">
                  <a16:creationId xmlns:a16="http://schemas.microsoft.com/office/drawing/2014/main" id="{D267EF22-EC60-42E1-9BCF-2B5C91997F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8762" y="3112354"/>
              <a:ext cx="834887" cy="1153660"/>
            </a:xfrm>
            <a:custGeom>
              <a:avLst/>
              <a:gdLst>
                <a:gd name="T0" fmla="*/ 37 w 73"/>
                <a:gd name="T1" fmla="*/ 0 h 100"/>
                <a:gd name="T2" fmla="*/ 63 w 73"/>
                <a:gd name="T3" fmla="*/ 9 h 100"/>
                <a:gd name="T4" fmla="*/ 73 w 73"/>
                <a:gd name="T5" fmla="*/ 33 h 100"/>
                <a:gd name="T6" fmla="*/ 73 w 73"/>
                <a:gd name="T7" fmla="*/ 40 h 100"/>
                <a:gd name="T8" fmla="*/ 70 w 73"/>
                <a:gd name="T9" fmla="*/ 47 h 100"/>
                <a:gd name="T10" fmla="*/ 50 w 73"/>
                <a:gd name="T11" fmla="*/ 74 h 100"/>
                <a:gd name="T12" fmla="*/ 48 w 73"/>
                <a:gd name="T13" fmla="*/ 76 h 100"/>
                <a:gd name="T14" fmla="*/ 48 w 73"/>
                <a:gd name="T15" fmla="*/ 80 h 100"/>
                <a:gd name="T16" fmla="*/ 46 w 73"/>
                <a:gd name="T17" fmla="*/ 80 h 100"/>
                <a:gd name="T18" fmla="*/ 44 w 73"/>
                <a:gd name="T19" fmla="*/ 80 h 100"/>
                <a:gd name="T20" fmla="*/ 38 w 73"/>
                <a:gd name="T21" fmla="*/ 80 h 100"/>
                <a:gd name="T22" fmla="*/ 36 w 73"/>
                <a:gd name="T23" fmla="*/ 80 h 100"/>
                <a:gd name="T24" fmla="*/ 31 w 73"/>
                <a:gd name="T25" fmla="*/ 80 h 100"/>
                <a:gd name="T26" fmla="*/ 29 w 73"/>
                <a:gd name="T27" fmla="*/ 80 h 100"/>
                <a:gd name="T28" fmla="*/ 27 w 73"/>
                <a:gd name="T29" fmla="*/ 80 h 100"/>
                <a:gd name="T30" fmla="*/ 27 w 73"/>
                <a:gd name="T31" fmla="*/ 80 h 100"/>
                <a:gd name="T32" fmla="*/ 27 w 73"/>
                <a:gd name="T33" fmla="*/ 76 h 100"/>
                <a:gd name="T34" fmla="*/ 21 w 73"/>
                <a:gd name="T35" fmla="*/ 70 h 100"/>
                <a:gd name="T36" fmla="*/ 0 w 73"/>
                <a:gd name="T37" fmla="*/ 33 h 100"/>
                <a:gd name="T38" fmla="*/ 11 w 73"/>
                <a:gd name="T39" fmla="*/ 9 h 100"/>
                <a:gd name="T40" fmla="*/ 37 w 73"/>
                <a:gd name="T41" fmla="*/ 0 h 100"/>
                <a:gd name="T42" fmla="*/ 45 w 73"/>
                <a:gd name="T43" fmla="*/ 86 h 100"/>
                <a:gd name="T44" fmla="*/ 43 w 73"/>
                <a:gd name="T45" fmla="*/ 100 h 100"/>
                <a:gd name="T46" fmla="*/ 31 w 73"/>
                <a:gd name="T47" fmla="*/ 100 h 100"/>
                <a:gd name="T48" fmla="*/ 30 w 73"/>
                <a:gd name="T49" fmla="*/ 86 h 100"/>
                <a:gd name="T50" fmla="*/ 45 w 73"/>
                <a:gd name="T51" fmla="*/ 86 h 100"/>
                <a:gd name="T52" fmla="*/ 37 w 73"/>
                <a:gd name="T53" fmla="*/ 74 h 100"/>
                <a:gd name="T54" fmla="*/ 43 w 73"/>
                <a:gd name="T55" fmla="*/ 74 h 100"/>
                <a:gd name="T56" fmla="*/ 48 w 73"/>
                <a:gd name="T57" fmla="*/ 6 h 100"/>
                <a:gd name="T58" fmla="*/ 37 w 73"/>
                <a:gd name="T59" fmla="*/ 4 h 100"/>
                <a:gd name="T60" fmla="*/ 36 w 73"/>
                <a:gd name="T61" fmla="*/ 4 h 100"/>
                <a:gd name="T62" fmla="*/ 37 w 73"/>
                <a:gd name="T63" fmla="*/ 74 h 100"/>
                <a:gd name="T64" fmla="*/ 17 w 73"/>
                <a:gd name="T65" fmla="*/ 10 h 100"/>
                <a:gd name="T66" fmla="*/ 16 w 73"/>
                <a:gd name="T67" fmla="*/ 58 h 100"/>
                <a:gd name="T68" fmla="*/ 25 w 73"/>
                <a:gd name="T69" fmla="*/ 67 h 100"/>
                <a:gd name="T70" fmla="*/ 30 w 73"/>
                <a:gd name="T71" fmla="*/ 72 h 100"/>
                <a:gd name="T72" fmla="*/ 27 w 73"/>
                <a:gd name="T73" fmla="*/ 5 h 100"/>
                <a:gd name="T74" fmla="*/ 17 w 73"/>
                <a:gd name="T75" fmla="*/ 10 h 100"/>
                <a:gd name="T76" fmla="*/ 60 w 73"/>
                <a:gd name="T77" fmla="*/ 13 h 100"/>
                <a:gd name="T78" fmla="*/ 56 w 73"/>
                <a:gd name="T79" fmla="*/ 60 h 100"/>
                <a:gd name="T80" fmla="*/ 66 w 73"/>
                <a:gd name="T81" fmla="*/ 45 h 100"/>
                <a:gd name="T82" fmla="*/ 68 w 73"/>
                <a:gd name="T83" fmla="*/ 39 h 100"/>
                <a:gd name="T84" fmla="*/ 69 w 73"/>
                <a:gd name="T85" fmla="*/ 33 h 100"/>
                <a:gd name="T86" fmla="*/ 60 w 73"/>
                <a:gd name="T87" fmla="*/ 1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" h="100">
                  <a:moveTo>
                    <a:pt x="37" y="0"/>
                  </a:moveTo>
                  <a:cubicBezTo>
                    <a:pt x="47" y="0"/>
                    <a:pt x="56" y="3"/>
                    <a:pt x="63" y="9"/>
                  </a:cubicBezTo>
                  <a:cubicBezTo>
                    <a:pt x="69" y="15"/>
                    <a:pt x="73" y="24"/>
                    <a:pt x="73" y="33"/>
                  </a:cubicBezTo>
                  <a:cubicBezTo>
                    <a:pt x="73" y="36"/>
                    <a:pt x="73" y="38"/>
                    <a:pt x="73" y="40"/>
                  </a:cubicBezTo>
                  <a:cubicBezTo>
                    <a:pt x="72" y="43"/>
                    <a:pt x="71" y="45"/>
                    <a:pt x="70" y="47"/>
                  </a:cubicBezTo>
                  <a:cubicBezTo>
                    <a:pt x="68" y="53"/>
                    <a:pt x="56" y="67"/>
                    <a:pt x="50" y="74"/>
                  </a:cubicBezTo>
                  <a:cubicBezTo>
                    <a:pt x="49" y="75"/>
                    <a:pt x="48" y="75"/>
                    <a:pt x="48" y="76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5" y="74"/>
                    <a:pt x="23" y="72"/>
                    <a:pt x="21" y="70"/>
                  </a:cubicBezTo>
                  <a:cubicBezTo>
                    <a:pt x="11" y="60"/>
                    <a:pt x="0" y="48"/>
                    <a:pt x="0" y="33"/>
                  </a:cubicBezTo>
                  <a:cubicBezTo>
                    <a:pt x="0" y="24"/>
                    <a:pt x="4" y="15"/>
                    <a:pt x="11" y="9"/>
                  </a:cubicBezTo>
                  <a:cubicBezTo>
                    <a:pt x="18" y="3"/>
                    <a:pt x="27" y="0"/>
                    <a:pt x="37" y="0"/>
                  </a:cubicBezTo>
                  <a:close/>
                  <a:moveTo>
                    <a:pt x="45" y="86"/>
                  </a:moveTo>
                  <a:cubicBezTo>
                    <a:pt x="43" y="100"/>
                    <a:pt x="43" y="100"/>
                    <a:pt x="43" y="100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45" y="86"/>
                    <a:pt x="45" y="86"/>
                    <a:pt x="45" y="86"/>
                  </a:cubicBezTo>
                  <a:close/>
                  <a:moveTo>
                    <a:pt x="37" y="74"/>
                  </a:moveTo>
                  <a:cubicBezTo>
                    <a:pt x="43" y="74"/>
                    <a:pt x="43" y="74"/>
                    <a:pt x="43" y="74"/>
                  </a:cubicBezTo>
                  <a:cubicBezTo>
                    <a:pt x="49" y="49"/>
                    <a:pt x="54" y="27"/>
                    <a:pt x="48" y="6"/>
                  </a:cubicBezTo>
                  <a:cubicBezTo>
                    <a:pt x="44" y="5"/>
                    <a:pt x="41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4" y="27"/>
                    <a:pt x="36" y="51"/>
                    <a:pt x="37" y="74"/>
                  </a:cubicBezTo>
                  <a:close/>
                  <a:moveTo>
                    <a:pt x="17" y="10"/>
                  </a:moveTo>
                  <a:cubicBezTo>
                    <a:pt x="5" y="25"/>
                    <a:pt x="6" y="41"/>
                    <a:pt x="16" y="58"/>
                  </a:cubicBezTo>
                  <a:cubicBezTo>
                    <a:pt x="19" y="61"/>
                    <a:pt x="22" y="64"/>
                    <a:pt x="25" y="67"/>
                  </a:cubicBezTo>
                  <a:cubicBezTo>
                    <a:pt x="26" y="69"/>
                    <a:pt x="28" y="70"/>
                    <a:pt x="30" y="72"/>
                  </a:cubicBezTo>
                  <a:cubicBezTo>
                    <a:pt x="24" y="52"/>
                    <a:pt x="13" y="25"/>
                    <a:pt x="27" y="5"/>
                  </a:cubicBezTo>
                  <a:cubicBezTo>
                    <a:pt x="23" y="6"/>
                    <a:pt x="20" y="8"/>
                    <a:pt x="17" y="10"/>
                  </a:cubicBezTo>
                  <a:close/>
                  <a:moveTo>
                    <a:pt x="60" y="13"/>
                  </a:moveTo>
                  <a:cubicBezTo>
                    <a:pt x="66" y="27"/>
                    <a:pt x="63" y="45"/>
                    <a:pt x="56" y="60"/>
                  </a:cubicBezTo>
                  <a:cubicBezTo>
                    <a:pt x="60" y="54"/>
                    <a:pt x="65" y="49"/>
                    <a:pt x="66" y="45"/>
                  </a:cubicBezTo>
                  <a:cubicBezTo>
                    <a:pt x="67" y="43"/>
                    <a:pt x="67" y="41"/>
                    <a:pt x="68" y="39"/>
                  </a:cubicBezTo>
                  <a:cubicBezTo>
                    <a:pt x="68" y="37"/>
                    <a:pt x="69" y="35"/>
                    <a:pt x="69" y="33"/>
                  </a:cubicBezTo>
                  <a:cubicBezTo>
                    <a:pt x="69" y="25"/>
                    <a:pt x="65" y="18"/>
                    <a:pt x="60" y="1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9BCFD19-B4F3-49F7-A4C0-8E095B72DF34}"/>
              </a:ext>
            </a:extLst>
          </p:cNvPr>
          <p:cNvCxnSpPr/>
          <p:nvPr/>
        </p:nvCxnSpPr>
        <p:spPr>
          <a:xfrm>
            <a:off x="1062540" y="3600450"/>
            <a:ext cx="27622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A96BF594-3814-46AD-84B2-71BBFD96577C}"/>
              </a:ext>
            </a:extLst>
          </p:cNvPr>
          <p:cNvSpPr/>
          <p:nvPr/>
        </p:nvSpPr>
        <p:spPr>
          <a:xfrm>
            <a:off x="1013327" y="3551237"/>
            <a:ext cx="98425" cy="984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0F16FB5-637A-42AA-9A95-0B92997C961E}"/>
              </a:ext>
            </a:extLst>
          </p:cNvPr>
          <p:cNvSpPr/>
          <p:nvPr/>
        </p:nvSpPr>
        <p:spPr>
          <a:xfrm>
            <a:off x="3750177" y="3551237"/>
            <a:ext cx="98425" cy="984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02079AD-2901-4276-8E37-C3028D81BFC7}"/>
              </a:ext>
            </a:extLst>
          </p:cNvPr>
          <p:cNvSpPr/>
          <p:nvPr/>
        </p:nvSpPr>
        <p:spPr>
          <a:xfrm>
            <a:off x="3311015" y="3493257"/>
            <a:ext cx="192613" cy="192613"/>
          </a:xfrm>
          <a:prstGeom prst="ellipse">
            <a:avLst/>
          </a:prstGeom>
          <a:solidFill>
            <a:schemeClr val="dk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46844EF-9826-439A-890A-A2A06F8ACD7A}"/>
              </a:ext>
            </a:extLst>
          </p:cNvPr>
          <p:cNvSpPr/>
          <p:nvPr/>
        </p:nvSpPr>
        <p:spPr>
          <a:xfrm>
            <a:off x="1494699" y="3504143"/>
            <a:ext cx="192613" cy="192613"/>
          </a:xfrm>
          <a:prstGeom prst="ellipse">
            <a:avLst/>
          </a:prstGeom>
          <a:solidFill>
            <a:schemeClr val="dk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4EAF55D-4008-4784-8B57-7B7AE8C8B67A}"/>
              </a:ext>
            </a:extLst>
          </p:cNvPr>
          <p:cNvCxnSpPr/>
          <p:nvPr/>
        </p:nvCxnSpPr>
        <p:spPr>
          <a:xfrm>
            <a:off x="8653175" y="3600450"/>
            <a:ext cx="27622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46E61F99-BE18-4A34-99F4-6067BF75E39B}"/>
              </a:ext>
            </a:extLst>
          </p:cNvPr>
          <p:cNvSpPr/>
          <p:nvPr/>
        </p:nvSpPr>
        <p:spPr>
          <a:xfrm>
            <a:off x="8603962" y="3551237"/>
            <a:ext cx="98425" cy="984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B8EBD12-A377-460B-BB15-7D9123A26C2D}"/>
              </a:ext>
            </a:extLst>
          </p:cNvPr>
          <p:cNvSpPr/>
          <p:nvPr/>
        </p:nvSpPr>
        <p:spPr>
          <a:xfrm>
            <a:off x="11340812" y="3551237"/>
            <a:ext cx="98425" cy="984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BFB75A5-43F0-488B-9F1F-81EA6626790A}"/>
              </a:ext>
            </a:extLst>
          </p:cNvPr>
          <p:cNvSpPr/>
          <p:nvPr/>
        </p:nvSpPr>
        <p:spPr>
          <a:xfrm>
            <a:off x="10901650" y="3493257"/>
            <a:ext cx="192613" cy="192613"/>
          </a:xfrm>
          <a:prstGeom prst="ellipse">
            <a:avLst/>
          </a:prstGeom>
          <a:solidFill>
            <a:schemeClr val="dk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5E618DC-D2A5-4242-BD5F-0C8385BADAA4}"/>
              </a:ext>
            </a:extLst>
          </p:cNvPr>
          <p:cNvSpPr/>
          <p:nvPr/>
        </p:nvSpPr>
        <p:spPr>
          <a:xfrm>
            <a:off x="9085334" y="3504143"/>
            <a:ext cx="192613" cy="192613"/>
          </a:xfrm>
          <a:prstGeom prst="ellipse">
            <a:avLst/>
          </a:prstGeom>
          <a:solidFill>
            <a:schemeClr val="dk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D8C7E85-2A36-47C3-8A4F-BED7A906F99E}"/>
              </a:ext>
            </a:extLst>
          </p:cNvPr>
          <p:cNvGrpSpPr/>
          <p:nvPr/>
        </p:nvGrpSpPr>
        <p:grpSpPr>
          <a:xfrm>
            <a:off x="8252083" y="3877300"/>
            <a:ext cx="3330317" cy="1123505"/>
            <a:chOff x="-182541" y="4621705"/>
            <a:chExt cx="3330317" cy="1123505"/>
          </a:xfrm>
        </p:grpSpPr>
        <p:sp>
          <p:nvSpPr>
            <p:cNvPr id="31" name="TextBox 91">
              <a:extLst>
                <a:ext uri="{FF2B5EF4-FFF2-40B4-BE49-F238E27FC236}">
                  <a16:creationId xmlns:a16="http://schemas.microsoft.com/office/drawing/2014/main" id="{7980408E-C2AE-49BF-88E3-8532D2C25383}"/>
                </a:ext>
              </a:extLst>
            </p:cNvPr>
            <p:cNvSpPr txBox="1"/>
            <p:nvPr/>
          </p:nvSpPr>
          <p:spPr>
            <a:xfrm>
              <a:off x="-87004" y="4621705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6A2B826-4654-4403-ADEB-387DC5A97F9A}"/>
                </a:ext>
              </a:extLst>
            </p:cNvPr>
            <p:cNvSpPr txBox="1"/>
            <p:nvPr/>
          </p:nvSpPr>
          <p:spPr>
            <a:xfrm>
              <a:off x="-182541" y="5033477"/>
              <a:ext cx="3330317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A4B6546-6351-4B72-86C6-453C62631024}"/>
              </a:ext>
            </a:extLst>
          </p:cNvPr>
          <p:cNvGrpSpPr/>
          <p:nvPr/>
        </p:nvGrpSpPr>
        <p:grpSpPr>
          <a:xfrm>
            <a:off x="8252083" y="2113248"/>
            <a:ext cx="3330317" cy="1123505"/>
            <a:chOff x="-182541" y="4621705"/>
            <a:chExt cx="3330317" cy="1123505"/>
          </a:xfrm>
        </p:grpSpPr>
        <p:sp>
          <p:nvSpPr>
            <p:cNvPr id="34" name="TextBox 91">
              <a:extLst>
                <a:ext uri="{FF2B5EF4-FFF2-40B4-BE49-F238E27FC236}">
                  <a16:creationId xmlns:a16="http://schemas.microsoft.com/office/drawing/2014/main" id="{C8F95C18-315A-4502-9345-56A42B6EB057}"/>
                </a:ext>
              </a:extLst>
            </p:cNvPr>
            <p:cNvSpPr txBox="1"/>
            <p:nvPr/>
          </p:nvSpPr>
          <p:spPr>
            <a:xfrm>
              <a:off x="-87004" y="4621705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14965ED-D03D-497C-B9A2-244BC64CB64C}"/>
                </a:ext>
              </a:extLst>
            </p:cNvPr>
            <p:cNvSpPr txBox="1"/>
            <p:nvPr/>
          </p:nvSpPr>
          <p:spPr>
            <a:xfrm>
              <a:off x="-182541" y="5033477"/>
              <a:ext cx="3330317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DDA4A86-64F8-4D20-9B66-F94E290CD543}"/>
              </a:ext>
            </a:extLst>
          </p:cNvPr>
          <p:cNvGrpSpPr/>
          <p:nvPr/>
        </p:nvGrpSpPr>
        <p:grpSpPr>
          <a:xfrm>
            <a:off x="951539" y="2103328"/>
            <a:ext cx="3330317" cy="1154222"/>
            <a:chOff x="-182541" y="4590988"/>
            <a:chExt cx="3330317" cy="1154222"/>
          </a:xfrm>
        </p:grpSpPr>
        <p:sp>
          <p:nvSpPr>
            <p:cNvPr id="37" name="TextBox 91">
              <a:extLst>
                <a:ext uri="{FF2B5EF4-FFF2-40B4-BE49-F238E27FC236}">
                  <a16:creationId xmlns:a16="http://schemas.microsoft.com/office/drawing/2014/main" id="{A2696C33-FC10-40FB-9983-20A72DD671F8}"/>
                </a:ext>
              </a:extLst>
            </p:cNvPr>
            <p:cNvSpPr txBox="1"/>
            <p:nvPr/>
          </p:nvSpPr>
          <p:spPr>
            <a:xfrm>
              <a:off x="1309585" y="4590988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6477854-4255-42B3-9648-3B166AA6D1F9}"/>
                </a:ext>
              </a:extLst>
            </p:cNvPr>
            <p:cNvSpPr txBox="1"/>
            <p:nvPr/>
          </p:nvSpPr>
          <p:spPr>
            <a:xfrm>
              <a:off x="-182541" y="5033477"/>
              <a:ext cx="3330317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292FB7E-CA55-46F7-A8B2-34EAE3DA9D26}"/>
              </a:ext>
            </a:extLst>
          </p:cNvPr>
          <p:cNvGrpSpPr/>
          <p:nvPr/>
        </p:nvGrpSpPr>
        <p:grpSpPr>
          <a:xfrm>
            <a:off x="951539" y="3845613"/>
            <a:ext cx="3330317" cy="1186879"/>
            <a:chOff x="-182541" y="4558331"/>
            <a:chExt cx="3330317" cy="1186879"/>
          </a:xfrm>
        </p:grpSpPr>
        <p:sp>
          <p:nvSpPr>
            <p:cNvPr id="40" name="TextBox 91">
              <a:extLst>
                <a:ext uri="{FF2B5EF4-FFF2-40B4-BE49-F238E27FC236}">
                  <a16:creationId xmlns:a16="http://schemas.microsoft.com/office/drawing/2014/main" id="{1C7F8447-FDDB-4CFB-841A-2863C3249D8A}"/>
                </a:ext>
              </a:extLst>
            </p:cNvPr>
            <p:cNvSpPr txBox="1"/>
            <p:nvPr/>
          </p:nvSpPr>
          <p:spPr>
            <a:xfrm>
              <a:off x="1295747" y="4558331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D4D61A6A-584E-40CB-8CF7-F109EAD25342}"/>
                </a:ext>
              </a:extLst>
            </p:cNvPr>
            <p:cNvSpPr txBox="1"/>
            <p:nvPr/>
          </p:nvSpPr>
          <p:spPr>
            <a:xfrm>
              <a:off x="-182541" y="5033477"/>
              <a:ext cx="3330317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0726685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8A17D15-8A8C-4007-BEDA-8DE0C6FE3299}"/>
              </a:ext>
            </a:extLst>
          </p:cNvPr>
          <p:cNvSpPr/>
          <p:nvPr/>
        </p:nvSpPr>
        <p:spPr>
          <a:xfrm>
            <a:off x="5518485" y="1824305"/>
            <a:ext cx="3186231" cy="44977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7FA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75EA18B-C8DE-41A8-BCF9-B72A91B77CF7}"/>
              </a:ext>
            </a:extLst>
          </p:cNvPr>
          <p:cNvGrpSpPr/>
          <p:nvPr/>
        </p:nvGrpSpPr>
        <p:grpSpPr>
          <a:xfrm>
            <a:off x="6336632" y="2603445"/>
            <a:ext cx="5424385" cy="2794965"/>
            <a:chOff x="-182542" y="3919741"/>
            <a:chExt cx="5424385" cy="2794965"/>
          </a:xfrm>
        </p:grpSpPr>
        <p:sp>
          <p:nvSpPr>
            <p:cNvPr id="12" name="TextBox 91">
              <a:extLst>
                <a:ext uri="{FF2B5EF4-FFF2-40B4-BE49-F238E27FC236}">
                  <a16:creationId xmlns:a16="http://schemas.microsoft.com/office/drawing/2014/main" id="{625E5E30-5624-47D2-98A5-A14BE59ABC58}"/>
                </a:ext>
              </a:extLst>
            </p:cNvPr>
            <p:cNvSpPr txBox="1"/>
            <p:nvPr/>
          </p:nvSpPr>
          <p:spPr>
            <a:xfrm>
              <a:off x="-101363" y="3919741"/>
              <a:ext cx="3464125" cy="938719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7E84FC1-B2E8-444C-9C4B-527070876681}"/>
                </a:ext>
              </a:extLst>
            </p:cNvPr>
            <p:cNvSpPr txBox="1"/>
            <p:nvPr/>
          </p:nvSpPr>
          <p:spPr>
            <a:xfrm>
              <a:off x="-182542" y="5033477"/>
              <a:ext cx="5424385" cy="1681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，主要注意字体大小及文本匹配程度。单击此处添加标题内容，内容要与标题相符，主要注意字体大小及文本匹配程度。单击此处添加标题内容，内容要与标题相符，主要注意字体大小及文本匹配程度。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1CA667A6-CA06-4E78-925D-9ED0EFC1A4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52" r="26175"/>
          <a:stretch/>
        </p:blipFill>
        <p:spPr>
          <a:xfrm>
            <a:off x="595227" y="2087487"/>
            <a:ext cx="5127520" cy="3971388"/>
          </a:xfrm>
          <a:prstGeom prst="rect">
            <a:avLst/>
          </a:prstGeom>
        </p:spPr>
      </p:pic>
      <p:cxnSp>
        <p:nvCxnSpPr>
          <p:cNvPr id="10" name="直线连接符 8">
            <a:extLst>
              <a:ext uri="{FF2B5EF4-FFF2-40B4-BE49-F238E27FC236}">
                <a16:creationId xmlns:a16="http://schemas.microsoft.com/office/drawing/2014/main" id="{FFB95550-855D-4B98-B113-A543F02C9379}"/>
              </a:ext>
            </a:extLst>
          </p:cNvPr>
          <p:cNvCxnSpPr/>
          <p:nvPr/>
        </p:nvCxnSpPr>
        <p:spPr>
          <a:xfrm>
            <a:off x="6179977" y="5860233"/>
            <a:ext cx="4138863" cy="0"/>
          </a:xfrm>
          <a:prstGeom prst="line">
            <a:avLst/>
          </a:prstGeom>
          <a:ln>
            <a:solidFill>
              <a:srgbClr val="AEA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543960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35C4AFC-0B85-4957-8186-BFB12C0C30BC}"/>
              </a:ext>
            </a:extLst>
          </p:cNvPr>
          <p:cNvGrpSpPr/>
          <p:nvPr/>
        </p:nvGrpSpPr>
        <p:grpSpPr>
          <a:xfrm>
            <a:off x="724838" y="2334574"/>
            <a:ext cx="4796588" cy="2452490"/>
            <a:chOff x="93117" y="3249817"/>
            <a:chExt cx="4796588" cy="2452490"/>
          </a:xfrm>
        </p:grpSpPr>
        <p:sp>
          <p:nvSpPr>
            <p:cNvPr id="13" name="TextBox 91">
              <a:extLst>
                <a:ext uri="{FF2B5EF4-FFF2-40B4-BE49-F238E27FC236}">
                  <a16:creationId xmlns:a16="http://schemas.microsoft.com/office/drawing/2014/main" id="{2B1D839C-6B92-41DD-8484-B49EDF258918}"/>
                </a:ext>
              </a:extLst>
            </p:cNvPr>
            <p:cNvSpPr txBox="1"/>
            <p:nvPr/>
          </p:nvSpPr>
          <p:spPr>
            <a:xfrm>
              <a:off x="759349" y="3249817"/>
              <a:ext cx="3464125" cy="938719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019A7E2-6D84-46E0-BB3D-6D7BED5EDD6C}"/>
                </a:ext>
              </a:extLst>
            </p:cNvPr>
            <p:cNvSpPr txBox="1"/>
            <p:nvPr/>
          </p:nvSpPr>
          <p:spPr>
            <a:xfrm>
              <a:off x="93117" y="4344243"/>
              <a:ext cx="4796588" cy="1358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单击此处添加标题内容，内容要与标题相符，主要注意字体大小及文本匹配程度。单击此处添加标题内容，内容要与标题相符，主要注意字体大小及文本匹配程度。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8698EAB-B571-4CC5-9178-B363BCCDC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38" y="16524"/>
            <a:ext cx="6448661" cy="685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70361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85590" y="2692941"/>
            <a:ext cx="245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部门工作计划</a:t>
            </a:r>
          </a:p>
        </p:txBody>
      </p:sp>
      <p:sp>
        <p:nvSpPr>
          <p:cNvPr id="5" name="矩形 4"/>
          <p:cNvSpPr/>
          <p:nvPr/>
        </p:nvSpPr>
        <p:spPr>
          <a:xfrm>
            <a:off x="5785590" y="3154606"/>
            <a:ext cx="39638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Click here to add the text, the text is the extraction of your thought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F30214E-C7C5-4BEB-9F70-50206C9A1028}"/>
              </a:ext>
            </a:extLst>
          </p:cNvPr>
          <p:cNvGrpSpPr/>
          <p:nvPr/>
        </p:nvGrpSpPr>
        <p:grpSpPr>
          <a:xfrm>
            <a:off x="3530616" y="2370819"/>
            <a:ext cx="1413688" cy="1413688"/>
            <a:chOff x="3388950" y="2345512"/>
            <a:chExt cx="1413688" cy="1413688"/>
          </a:xfrm>
        </p:grpSpPr>
        <p:sp>
          <p:nvSpPr>
            <p:cNvPr id="6" name="文本框 5"/>
            <p:cNvSpPr txBox="1"/>
            <p:nvPr/>
          </p:nvSpPr>
          <p:spPr>
            <a:xfrm>
              <a:off x="3557695" y="2667634"/>
              <a:ext cx="98616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04</a:t>
              </a:r>
              <a:endPara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B238BAF-BFFA-4D36-81D9-06631EE2610C}"/>
                </a:ext>
              </a:extLst>
            </p:cNvPr>
            <p:cNvSpPr/>
            <p:nvPr/>
          </p:nvSpPr>
          <p:spPr>
            <a:xfrm>
              <a:off x="3388950" y="2345512"/>
              <a:ext cx="1413688" cy="1413688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B238BAF-BFFA-4D36-81D9-06631EE2610C}"/>
                </a:ext>
              </a:extLst>
            </p:cNvPr>
            <p:cNvSpPr/>
            <p:nvPr/>
          </p:nvSpPr>
          <p:spPr>
            <a:xfrm>
              <a:off x="3388950" y="2345512"/>
              <a:ext cx="1413688" cy="1413688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 flipH="1">
            <a:off x="5296368" y="2375003"/>
            <a:ext cx="45719" cy="14136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1987212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E40DD0A-8F4F-4418-B1D4-0A088C0B1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791" y="1651199"/>
            <a:ext cx="5837094" cy="420417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07CFC40-F9BC-4652-A530-00319C9E5125}"/>
              </a:ext>
            </a:extLst>
          </p:cNvPr>
          <p:cNvGrpSpPr/>
          <p:nvPr/>
        </p:nvGrpSpPr>
        <p:grpSpPr>
          <a:xfrm>
            <a:off x="1150913" y="2330729"/>
            <a:ext cx="4945088" cy="2471800"/>
            <a:chOff x="-182541" y="3919741"/>
            <a:chExt cx="4945088" cy="2471800"/>
          </a:xfrm>
        </p:grpSpPr>
        <p:sp>
          <p:nvSpPr>
            <p:cNvPr id="6" name="TextBox 91">
              <a:extLst>
                <a:ext uri="{FF2B5EF4-FFF2-40B4-BE49-F238E27FC236}">
                  <a16:creationId xmlns:a16="http://schemas.microsoft.com/office/drawing/2014/main" id="{E0F6DC4B-40D1-4281-837E-DD3307F133DA}"/>
                </a:ext>
              </a:extLst>
            </p:cNvPr>
            <p:cNvSpPr txBox="1"/>
            <p:nvPr/>
          </p:nvSpPr>
          <p:spPr>
            <a:xfrm>
              <a:off x="-101363" y="3919741"/>
              <a:ext cx="3464125" cy="938719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E126F4C-A9A5-459E-9E9E-C61A9187F93C}"/>
                </a:ext>
              </a:extLst>
            </p:cNvPr>
            <p:cNvSpPr txBox="1"/>
            <p:nvPr/>
          </p:nvSpPr>
          <p:spPr>
            <a:xfrm>
              <a:off x="-182541" y="5033477"/>
              <a:ext cx="4945088" cy="1358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单击此处添加标题内容，内容要与标题相符，主要注意字体大小及文本匹配程度。单击此处添加标题内容，内容要与标题相符，主要注意字体大小及文本匹配程度。</a:t>
              </a:r>
            </a:p>
          </p:txBody>
        </p:sp>
      </p:grpSp>
      <p:cxnSp>
        <p:nvCxnSpPr>
          <p:cNvPr id="8" name="直线连接符 8">
            <a:extLst>
              <a:ext uri="{FF2B5EF4-FFF2-40B4-BE49-F238E27FC236}">
                <a16:creationId xmlns:a16="http://schemas.microsoft.com/office/drawing/2014/main" id="{E82FF961-160F-4A45-884C-D8F7E7CCAB56}"/>
              </a:ext>
            </a:extLst>
          </p:cNvPr>
          <p:cNvCxnSpPr/>
          <p:nvPr/>
        </p:nvCxnSpPr>
        <p:spPr>
          <a:xfrm>
            <a:off x="1150913" y="5170422"/>
            <a:ext cx="4138863" cy="0"/>
          </a:xfrm>
          <a:prstGeom prst="line">
            <a:avLst/>
          </a:prstGeom>
          <a:ln>
            <a:solidFill>
              <a:srgbClr val="AEA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813917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6">
            <a:extLst>
              <a:ext uri="{FF2B5EF4-FFF2-40B4-BE49-F238E27FC236}">
                <a16:creationId xmlns:a16="http://schemas.microsoft.com/office/drawing/2014/main" id="{9CB206FE-38BA-2210-44D8-465F1D8143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右箭头 34">
            <a:extLst>
              <a:ext uri="{FF2B5EF4-FFF2-40B4-BE49-F238E27FC236}">
                <a16:creationId xmlns:a16="http://schemas.microsoft.com/office/drawing/2014/main" id="{EA2B760E-7821-406C-8640-FD90D97B19DC}"/>
              </a:ext>
            </a:extLst>
          </p:cNvPr>
          <p:cNvSpPr/>
          <p:nvPr/>
        </p:nvSpPr>
        <p:spPr>
          <a:xfrm rot="21584426">
            <a:off x="493605" y="2777284"/>
            <a:ext cx="11610031" cy="672944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000" kern="0" dirty="0">
              <a:solidFill>
                <a:sysClr val="window" lastClr="FFFFFF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D9A0E09-F4EB-439A-BBE3-E65F8A9F85B3}"/>
              </a:ext>
            </a:extLst>
          </p:cNvPr>
          <p:cNvGrpSpPr/>
          <p:nvPr/>
        </p:nvGrpSpPr>
        <p:grpSpPr>
          <a:xfrm>
            <a:off x="414144" y="3939702"/>
            <a:ext cx="2574380" cy="1043490"/>
            <a:chOff x="986809" y="4560271"/>
            <a:chExt cx="2574380" cy="1043490"/>
          </a:xfrm>
        </p:grpSpPr>
        <p:sp>
          <p:nvSpPr>
            <p:cNvPr id="18" name="TextBox 91">
              <a:extLst>
                <a:ext uri="{FF2B5EF4-FFF2-40B4-BE49-F238E27FC236}">
                  <a16:creationId xmlns:a16="http://schemas.microsoft.com/office/drawing/2014/main" id="{B2F61D8A-E8D4-4C73-A8CE-1A1C49546107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05138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查詢天氣預報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9235ECD-47CC-4EAB-A894-86CADC1B019F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570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一早起來就是查詢天氣預報。</a:t>
              </a:r>
              <a:endParaRPr lang="en-US" altLang="zh-TW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冷或熱，下雨機率等。</a:t>
              </a:r>
              <a:endParaRPr lang="zh-CN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26" name="文本框 3">
            <a:extLst>
              <a:ext uri="{FF2B5EF4-FFF2-40B4-BE49-F238E27FC236}">
                <a16:creationId xmlns:a16="http://schemas.microsoft.com/office/drawing/2014/main" id="{26EF7887-FFAD-C91C-70F0-81FD3690A8D7}"/>
              </a:ext>
            </a:extLst>
          </p:cNvPr>
          <p:cNvSpPr txBox="1"/>
          <p:nvPr/>
        </p:nvSpPr>
        <p:spPr>
          <a:xfrm>
            <a:off x="494485" y="369906"/>
            <a:ext cx="337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2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530B2EA-371A-9372-8F51-95503038DA91}"/>
              </a:ext>
            </a:extLst>
          </p:cNvPr>
          <p:cNvSpPr/>
          <p:nvPr/>
        </p:nvSpPr>
        <p:spPr>
          <a:xfrm>
            <a:off x="1453516" y="2764205"/>
            <a:ext cx="443864" cy="762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B4B7776-BF3A-36A5-C49B-79F0AB181711}"/>
              </a:ext>
            </a:extLst>
          </p:cNvPr>
          <p:cNvGrpSpPr/>
          <p:nvPr/>
        </p:nvGrpSpPr>
        <p:grpSpPr>
          <a:xfrm>
            <a:off x="3010706" y="1084562"/>
            <a:ext cx="3378200" cy="2861495"/>
            <a:chOff x="3010706" y="1084562"/>
            <a:chExt cx="3378200" cy="2861495"/>
          </a:xfrm>
        </p:grpSpPr>
        <p:pic>
          <p:nvPicPr>
            <p:cNvPr id="60" name="圖形 59" descr="想法泡泡 以實心填滿">
              <a:extLst>
                <a:ext uri="{FF2B5EF4-FFF2-40B4-BE49-F238E27FC236}">
                  <a16:creationId xmlns:a16="http://schemas.microsoft.com/office/drawing/2014/main" id="{8FF8C582-1E64-9665-A2AE-999CC6B9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10706" y="1084562"/>
              <a:ext cx="3378200" cy="2861495"/>
            </a:xfrm>
            <a:prstGeom prst="rect">
              <a:avLst/>
            </a:prstGeom>
          </p:spPr>
        </p:pic>
        <p:pic>
          <p:nvPicPr>
            <p:cNvPr id="50" name="圖形 49" descr="雙臂交叉的男子">
              <a:extLst>
                <a:ext uri="{FF2B5EF4-FFF2-40B4-BE49-F238E27FC236}">
                  <a16:creationId xmlns:a16="http://schemas.microsoft.com/office/drawing/2014/main" id="{E7D69BA2-9D44-4FDE-936E-BD08289DB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99806" y="1920533"/>
              <a:ext cx="836470" cy="811313"/>
            </a:xfrm>
            <a:prstGeom prst="rect">
              <a:avLst/>
            </a:prstGeom>
          </p:spPr>
        </p:pic>
        <p:pic>
          <p:nvPicPr>
            <p:cNvPr id="52" name="圖形 51" descr="拿著控制器的男子">
              <a:extLst>
                <a:ext uri="{FF2B5EF4-FFF2-40B4-BE49-F238E27FC236}">
                  <a16:creationId xmlns:a16="http://schemas.microsoft.com/office/drawing/2014/main" id="{F898D1BF-44B9-B23C-3350-E26AF0611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43204" y="1735588"/>
              <a:ext cx="768255" cy="779721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CA0CE7-D64B-7E4A-9788-5CB3D7B6A1CE}"/>
              </a:ext>
            </a:extLst>
          </p:cNvPr>
          <p:cNvGrpSpPr/>
          <p:nvPr/>
        </p:nvGrpSpPr>
        <p:grpSpPr>
          <a:xfrm>
            <a:off x="646216" y="1084562"/>
            <a:ext cx="2128877" cy="2639881"/>
            <a:chOff x="646216" y="1084562"/>
            <a:chExt cx="2128877" cy="2639881"/>
          </a:xfrm>
        </p:grpSpPr>
        <p:pic>
          <p:nvPicPr>
            <p:cNvPr id="15" name="圖形 14" descr="智慧型手機 以實心填滿">
              <a:extLst>
                <a:ext uri="{FF2B5EF4-FFF2-40B4-BE49-F238E27FC236}">
                  <a16:creationId xmlns:a16="http://schemas.microsoft.com/office/drawing/2014/main" id="{EF54E6DC-7158-EE03-D15F-F1491CC76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7409" y="2576737"/>
              <a:ext cx="1147706" cy="1147706"/>
            </a:xfrm>
            <a:prstGeom prst="rect">
              <a:avLst/>
            </a:prstGeom>
          </p:spPr>
        </p:pic>
        <p:pic>
          <p:nvPicPr>
            <p:cNvPr id="28" name="圖形 27" descr="太陽 以實心填滿">
              <a:extLst>
                <a:ext uri="{FF2B5EF4-FFF2-40B4-BE49-F238E27FC236}">
                  <a16:creationId xmlns:a16="http://schemas.microsoft.com/office/drawing/2014/main" id="{822336A0-3675-7338-250C-A16A36254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97380" y="1793737"/>
              <a:ext cx="877713" cy="87771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93E72BC-F239-A755-3B25-64090B586A62}"/>
                </a:ext>
              </a:extLst>
            </p:cNvPr>
            <p:cNvGrpSpPr/>
            <p:nvPr/>
          </p:nvGrpSpPr>
          <p:grpSpPr>
            <a:xfrm>
              <a:off x="646216" y="1772607"/>
              <a:ext cx="682758" cy="786788"/>
              <a:chOff x="850842" y="1650035"/>
              <a:chExt cx="802774" cy="925090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40" name="圖形 29" descr="水 以實心填滿">
                <a:extLst>
                  <a:ext uri="{FF2B5EF4-FFF2-40B4-BE49-F238E27FC236}">
                    <a16:creationId xmlns:a16="http://schemas.microsoft.com/office/drawing/2014/main" id="{4FEA4D56-B76F-818A-ACA4-A1A3333D6ABD}"/>
                  </a:ext>
                </a:extLst>
              </p:cNvPr>
              <p:cNvSpPr/>
              <p:nvPr/>
            </p:nvSpPr>
            <p:spPr>
              <a:xfrm>
                <a:off x="894319" y="217722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1" name="圖形 30" descr="水 以實心填滿">
                <a:extLst>
                  <a:ext uri="{FF2B5EF4-FFF2-40B4-BE49-F238E27FC236}">
                    <a16:creationId xmlns:a16="http://schemas.microsoft.com/office/drawing/2014/main" id="{3BB8BBB2-FE7D-9FC7-771D-32C37E6322B4}"/>
                  </a:ext>
                </a:extLst>
              </p:cNvPr>
              <p:cNvSpPr/>
              <p:nvPr/>
            </p:nvSpPr>
            <p:spPr>
              <a:xfrm>
                <a:off x="1091441" y="2314500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2" name="圖形 31" descr="水 以實心填滿">
                <a:extLst>
                  <a:ext uri="{FF2B5EF4-FFF2-40B4-BE49-F238E27FC236}">
                    <a16:creationId xmlns:a16="http://schemas.microsoft.com/office/drawing/2014/main" id="{24520C90-3C66-E5B4-6CF3-724B0B05F132}"/>
                  </a:ext>
                </a:extLst>
              </p:cNvPr>
              <p:cNvSpPr/>
              <p:nvPr/>
            </p:nvSpPr>
            <p:spPr>
              <a:xfrm>
                <a:off x="1280289" y="214945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3" name="圖形 32" descr="水 以實心填滿">
                <a:extLst>
                  <a:ext uri="{FF2B5EF4-FFF2-40B4-BE49-F238E27FC236}">
                    <a16:creationId xmlns:a16="http://schemas.microsoft.com/office/drawing/2014/main" id="{7DC8487F-A701-89ED-3DC2-8F1CF6D44859}"/>
                  </a:ext>
                </a:extLst>
              </p:cNvPr>
              <p:cNvSpPr/>
              <p:nvPr/>
            </p:nvSpPr>
            <p:spPr>
              <a:xfrm>
                <a:off x="1473628" y="2327717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39" name="圖形 16" descr="雲朵 以實心填滿">
                <a:extLst>
                  <a:ext uri="{FF2B5EF4-FFF2-40B4-BE49-F238E27FC236}">
                    <a16:creationId xmlns:a16="http://schemas.microsoft.com/office/drawing/2014/main" id="{350B52B6-F37E-CD7F-F104-825415E5BD9C}"/>
                  </a:ext>
                </a:extLst>
              </p:cNvPr>
              <p:cNvSpPr/>
              <p:nvPr/>
            </p:nvSpPr>
            <p:spPr>
              <a:xfrm>
                <a:off x="850842" y="1650035"/>
                <a:ext cx="802774" cy="457059"/>
              </a:xfrm>
              <a:custGeom>
                <a:avLst/>
                <a:gdLst>
                  <a:gd name="connsiteX0" fmla="*/ 689427 w 802774"/>
                  <a:gd name="connsiteY0" fmla="*/ 227507 h 457059"/>
                  <a:gd name="connsiteX1" fmla="*/ 679902 w 802774"/>
                  <a:gd name="connsiteY1" fmla="*/ 227507 h 457059"/>
                  <a:gd name="connsiteX2" fmla="*/ 679902 w 802774"/>
                  <a:gd name="connsiteY2" fmla="*/ 227507 h 457059"/>
                  <a:gd name="connsiteX3" fmla="*/ 619895 w 802774"/>
                  <a:gd name="connsiteY3" fmla="*/ 111302 h 457059"/>
                  <a:gd name="connsiteX4" fmla="*/ 489403 w 802774"/>
                  <a:gd name="connsiteY4" fmla="*/ 93204 h 457059"/>
                  <a:gd name="connsiteX5" fmla="*/ 296998 w 802774"/>
                  <a:gd name="connsiteY5" fmla="*/ 4622 h 457059"/>
                  <a:gd name="connsiteX6" fmla="*/ 165552 w 802774"/>
                  <a:gd name="connsiteY6" fmla="*/ 170357 h 457059"/>
                  <a:gd name="connsiteX7" fmla="*/ 165552 w 802774"/>
                  <a:gd name="connsiteY7" fmla="*/ 172262 h 457059"/>
                  <a:gd name="connsiteX8" fmla="*/ 28392 w 802774"/>
                  <a:gd name="connsiteY8" fmla="*/ 227507 h 457059"/>
                  <a:gd name="connsiteX9" fmla="*/ 13152 w 802774"/>
                  <a:gd name="connsiteY9" fmla="*/ 374192 h 457059"/>
                  <a:gd name="connsiteX10" fmla="*/ 136025 w 802774"/>
                  <a:gd name="connsiteY10" fmla="*/ 456107 h 457059"/>
                  <a:gd name="connsiteX11" fmla="*/ 136025 w 802774"/>
                  <a:gd name="connsiteY11" fmla="*/ 457059 h 457059"/>
                  <a:gd name="connsiteX12" fmla="*/ 688475 w 802774"/>
                  <a:gd name="connsiteY12" fmla="*/ 457059 h 457059"/>
                  <a:gd name="connsiteX13" fmla="*/ 802775 w 802774"/>
                  <a:gd name="connsiteY13" fmla="*/ 342759 h 457059"/>
                  <a:gd name="connsiteX14" fmla="*/ 689427 w 802774"/>
                  <a:gd name="connsiteY14" fmla="*/ 227507 h 457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2774" h="457059">
                    <a:moveTo>
                      <a:pt x="689427" y="227507"/>
                    </a:moveTo>
                    <a:cubicBezTo>
                      <a:pt x="686570" y="227507"/>
                      <a:pt x="682760" y="227507"/>
                      <a:pt x="679902" y="227507"/>
                    </a:cubicBezTo>
                    <a:cubicBezTo>
                      <a:pt x="679902" y="227507"/>
                      <a:pt x="679902" y="227507"/>
                      <a:pt x="679902" y="227507"/>
                    </a:cubicBezTo>
                    <a:cubicBezTo>
                      <a:pt x="679902" y="180834"/>
                      <a:pt x="657043" y="137972"/>
                      <a:pt x="619895" y="111302"/>
                    </a:cubicBezTo>
                    <a:cubicBezTo>
                      <a:pt x="581795" y="84632"/>
                      <a:pt x="533218" y="77964"/>
                      <a:pt x="489403" y="93204"/>
                    </a:cubicBezTo>
                    <a:cubicBezTo>
                      <a:pt x="453208" y="22719"/>
                      <a:pt x="373198" y="-13476"/>
                      <a:pt x="296998" y="4622"/>
                    </a:cubicBezTo>
                    <a:cubicBezTo>
                      <a:pt x="220797" y="22719"/>
                      <a:pt x="165552" y="91299"/>
                      <a:pt x="165552" y="170357"/>
                    </a:cubicBezTo>
                    <a:cubicBezTo>
                      <a:pt x="165552" y="170357"/>
                      <a:pt x="165552" y="171309"/>
                      <a:pt x="165552" y="172262"/>
                    </a:cubicBezTo>
                    <a:cubicBezTo>
                      <a:pt x="113165" y="163689"/>
                      <a:pt x="60777" y="185597"/>
                      <a:pt x="28392" y="227507"/>
                    </a:cubicBezTo>
                    <a:cubicBezTo>
                      <a:pt x="-3040" y="270369"/>
                      <a:pt x="-8755" y="326567"/>
                      <a:pt x="13152" y="374192"/>
                    </a:cubicBezTo>
                    <a:cubicBezTo>
                      <a:pt x="36012" y="421817"/>
                      <a:pt x="83637" y="453249"/>
                      <a:pt x="136025" y="456107"/>
                    </a:cubicBezTo>
                    <a:lnTo>
                      <a:pt x="136025" y="457059"/>
                    </a:lnTo>
                    <a:lnTo>
                      <a:pt x="688475" y="457059"/>
                    </a:lnTo>
                    <a:cubicBezTo>
                      <a:pt x="751340" y="457059"/>
                      <a:pt x="802775" y="405624"/>
                      <a:pt x="802775" y="342759"/>
                    </a:cubicBezTo>
                    <a:cubicBezTo>
                      <a:pt x="802775" y="279894"/>
                      <a:pt x="752293" y="227507"/>
                      <a:pt x="689427" y="227507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</p:grpSp>
        <p:pic>
          <p:nvPicPr>
            <p:cNvPr id="58" name="圖形 57" descr="雪花 以實心填滿">
              <a:extLst>
                <a:ext uri="{FF2B5EF4-FFF2-40B4-BE49-F238E27FC236}">
                  <a16:creationId xmlns:a16="http://schemas.microsoft.com/office/drawing/2014/main" id="{14A564A0-7126-1D6E-8C86-3A1A52A31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134" y="1084562"/>
              <a:ext cx="914400" cy="914400"/>
            </a:xfrm>
            <a:prstGeom prst="rect">
              <a:avLst/>
            </a:prstGeom>
          </p:spPr>
        </p:pic>
      </p:grpSp>
      <p:grpSp>
        <p:nvGrpSpPr>
          <p:cNvPr id="61" name="组合 2">
            <a:extLst>
              <a:ext uri="{FF2B5EF4-FFF2-40B4-BE49-F238E27FC236}">
                <a16:creationId xmlns:a16="http://schemas.microsoft.com/office/drawing/2014/main" id="{6CF96662-2244-21E0-9BEB-13DA30DAE259}"/>
              </a:ext>
            </a:extLst>
          </p:cNvPr>
          <p:cNvGrpSpPr/>
          <p:nvPr/>
        </p:nvGrpSpPr>
        <p:grpSpPr>
          <a:xfrm>
            <a:off x="3068930" y="3939702"/>
            <a:ext cx="2574380" cy="1043490"/>
            <a:chOff x="986809" y="4560271"/>
            <a:chExt cx="2574380" cy="1043490"/>
          </a:xfrm>
        </p:grpSpPr>
        <p:sp>
          <p:nvSpPr>
            <p:cNvPr id="62" name="TextBox 91">
              <a:extLst>
                <a:ext uri="{FF2B5EF4-FFF2-40B4-BE49-F238E27FC236}">
                  <a16:creationId xmlns:a16="http://schemas.microsoft.com/office/drawing/2014/main" id="{45A9FF96-8C88-BBA0-E73C-373599BB9703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05138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氣溫與衣服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63" name="文本框 18">
              <a:extLst>
                <a:ext uri="{FF2B5EF4-FFF2-40B4-BE49-F238E27FC236}">
                  <a16:creationId xmlns:a16="http://schemas.microsoft.com/office/drawing/2014/main" id="{24C04285-2171-9809-CE8F-93032CFB45D8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570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知道了天氣候就是要搭配適合溫度的衣物，長或短等。</a:t>
              </a:r>
              <a:endParaRPr lang="zh-CN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A14F8853-08F6-1034-F061-B869F80548FA}"/>
              </a:ext>
            </a:extLst>
          </p:cNvPr>
          <p:cNvGrpSpPr/>
          <p:nvPr/>
        </p:nvGrpSpPr>
        <p:grpSpPr>
          <a:xfrm>
            <a:off x="6430909" y="1414802"/>
            <a:ext cx="1920610" cy="2201013"/>
            <a:chOff x="6430909" y="1414802"/>
            <a:chExt cx="1920610" cy="2201013"/>
          </a:xfrm>
        </p:grpSpPr>
        <p:pic>
          <p:nvPicPr>
            <p:cNvPr id="65" name="圖形 64" descr="雙臂交叉的男子">
              <a:extLst>
                <a:ext uri="{FF2B5EF4-FFF2-40B4-BE49-F238E27FC236}">
                  <a16:creationId xmlns:a16="http://schemas.microsoft.com/office/drawing/2014/main" id="{EE223127-B939-5839-B002-16F3835D9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30909" y="1541904"/>
              <a:ext cx="895563" cy="2012500"/>
            </a:xfrm>
            <a:prstGeom prst="rect">
              <a:avLst/>
            </a:prstGeom>
          </p:spPr>
        </p:pic>
        <p:pic>
          <p:nvPicPr>
            <p:cNvPr id="67" name="圖形 66" descr="穿長袖上衣的男子">
              <a:extLst>
                <a:ext uri="{FF2B5EF4-FFF2-40B4-BE49-F238E27FC236}">
                  <a16:creationId xmlns:a16="http://schemas.microsoft.com/office/drawing/2014/main" id="{0D23A2AE-7D0C-C171-41E9-EE39BADB2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552146" y="1414802"/>
              <a:ext cx="799373" cy="2201013"/>
            </a:xfrm>
            <a:prstGeom prst="rect">
              <a:avLst/>
            </a:prstGeom>
          </p:spPr>
        </p:pic>
      </p:grpSp>
      <p:grpSp>
        <p:nvGrpSpPr>
          <p:cNvPr id="68" name="组合 2">
            <a:extLst>
              <a:ext uri="{FF2B5EF4-FFF2-40B4-BE49-F238E27FC236}">
                <a16:creationId xmlns:a16="http://schemas.microsoft.com/office/drawing/2014/main" id="{7D6FED3B-30CA-F543-9119-514A5BAE0A00}"/>
              </a:ext>
            </a:extLst>
          </p:cNvPr>
          <p:cNvGrpSpPr/>
          <p:nvPr/>
        </p:nvGrpSpPr>
        <p:grpSpPr>
          <a:xfrm>
            <a:off x="6039282" y="3861351"/>
            <a:ext cx="2574380" cy="1297406"/>
            <a:chOff x="986809" y="4560271"/>
            <a:chExt cx="2574380" cy="1297406"/>
          </a:xfrm>
        </p:grpSpPr>
        <p:sp>
          <p:nvSpPr>
            <p:cNvPr id="69" name="TextBox 91">
              <a:extLst>
                <a:ext uri="{FF2B5EF4-FFF2-40B4-BE49-F238E27FC236}">
                  <a16:creationId xmlns:a16="http://schemas.microsoft.com/office/drawing/2014/main" id="{B4B6A5A6-87F6-A407-C954-2528D3823846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05138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搭配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70" name="文本框 18">
              <a:extLst>
                <a:ext uri="{FF2B5EF4-FFF2-40B4-BE49-F238E27FC236}">
                  <a16:creationId xmlns:a16="http://schemas.microsoft.com/office/drawing/2014/main" id="{AF9F0422-3B8B-AB85-3985-022DFEEED59B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824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如何搭衣服也是一門學問，有的時候也可花很多時間在這上面。</a:t>
              </a:r>
              <a:endParaRPr lang="zh-CN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A85F12C9-9675-34FE-17AD-582BB5271C1F}"/>
              </a:ext>
            </a:extLst>
          </p:cNvPr>
          <p:cNvGrpSpPr/>
          <p:nvPr/>
        </p:nvGrpSpPr>
        <p:grpSpPr>
          <a:xfrm>
            <a:off x="9181294" y="1307007"/>
            <a:ext cx="2247012" cy="2248786"/>
            <a:chOff x="9104804" y="1277504"/>
            <a:chExt cx="2247012" cy="2248786"/>
          </a:xfrm>
        </p:grpSpPr>
        <p:sp>
          <p:nvSpPr>
            <p:cNvPr id="5" name="圖形 71" descr="放大鏡 以實心填滿">
              <a:extLst>
                <a:ext uri="{FF2B5EF4-FFF2-40B4-BE49-F238E27FC236}">
                  <a16:creationId xmlns:a16="http://schemas.microsoft.com/office/drawing/2014/main" id="{D01E9286-D77A-3CDD-7EA8-928CE1A9D8D1}"/>
                </a:ext>
              </a:extLst>
            </p:cNvPr>
            <p:cNvSpPr/>
            <p:nvPr/>
          </p:nvSpPr>
          <p:spPr>
            <a:xfrm>
              <a:off x="9104804" y="1277504"/>
              <a:ext cx="2247012" cy="2248786"/>
            </a:xfrm>
            <a:custGeom>
              <a:avLst/>
              <a:gdLst>
                <a:gd name="connsiteX0" fmla="*/ 2189009 w 2247012"/>
                <a:gd name="connsiteY0" fmla="*/ 1907199 h 2248786"/>
                <a:gd name="connsiteX1" fmla="*/ 1833188 w 2247012"/>
                <a:gd name="connsiteY1" fmla="*/ 1551378 h 2248786"/>
                <a:gd name="connsiteX2" fmla="*/ 1656701 w 2247012"/>
                <a:gd name="connsiteY2" fmla="*/ 1497294 h 2248786"/>
                <a:gd name="connsiteX3" fmla="*/ 1531452 w 2247012"/>
                <a:gd name="connsiteY3" fmla="*/ 1372045 h 2248786"/>
                <a:gd name="connsiteX4" fmla="*/ 1707939 w 2247012"/>
                <a:gd name="connsiteY4" fmla="*/ 853970 h 2248786"/>
                <a:gd name="connsiteX5" fmla="*/ 853970 w 2247012"/>
                <a:gd name="connsiteY5" fmla="*/ 0 h 2248786"/>
                <a:gd name="connsiteX6" fmla="*/ 0 w 2247012"/>
                <a:gd name="connsiteY6" fmla="*/ 853970 h 2248786"/>
                <a:gd name="connsiteX7" fmla="*/ 853970 w 2247012"/>
                <a:gd name="connsiteY7" fmla="*/ 1707939 h 2248786"/>
                <a:gd name="connsiteX8" fmla="*/ 1372045 w 2247012"/>
                <a:gd name="connsiteY8" fmla="*/ 1531452 h 2248786"/>
                <a:gd name="connsiteX9" fmla="*/ 1497294 w 2247012"/>
                <a:gd name="connsiteY9" fmla="*/ 1656701 h 2248786"/>
                <a:gd name="connsiteX10" fmla="*/ 1551378 w 2247012"/>
                <a:gd name="connsiteY10" fmla="*/ 1833188 h 2248786"/>
                <a:gd name="connsiteX11" fmla="*/ 1907199 w 2247012"/>
                <a:gd name="connsiteY11" fmla="*/ 2189009 h 2248786"/>
                <a:gd name="connsiteX12" fmla="*/ 2049527 w 2247012"/>
                <a:gd name="connsiteY12" fmla="*/ 2248787 h 2248786"/>
                <a:gd name="connsiteX13" fmla="*/ 2191856 w 2247012"/>
                <a:gd name="connsiteY13" fmla="*/ 2189009 h 2248786"/>
                <a:gd name="connsiteX14" fmla="*/ 2189009 w 2247012"/>
                <a:gd name="connsiteY14" fmla="*/ 1907199 h 2248786"/>
                <a:gd name="connsiteX15" fmla="*/ 851123 w 2247012"/>
                <a:gd name="connsiteY15" fmla="*/ 1534299 h 2248786"/>
                <a:gd name="connsiteX16" fmla="*/ 167947 w 2247012"/>
                <a:gd name="connsiteY16" fmla="*/ 851123 h 2248786"/>
                <a:gd name="connsiteX17" fmla="*/ 851123 w 2247012"/>
                <a:gd name="connsiteY17" fmla="*/ 167947 h 2248786"/>
                <a:gd name="connsiteX18" fmla="*/ 1534299 w 2247012"/>
                <a:gd name="connsiteY18" fmla="*/ 851123 h 2248786"/>
                <a:gd name="connsiteX19" fmla="*/ 851123 w 2247012"/>
                <a:gd name="connsiteY19" fmla="*/ 1534299 h 224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47012" h="2248786">
                  <a:moveTo>
                    <a:pt x="2189009" y="1907199"/>
                  </a:moveTo>
                  <a:lnTo>
                    <a:pt x="1833188" y="1551378"/>
                  </a:lnTo>
                  <a:cubicBezTo>
                    <a:pt x="1784797" y="1502987"/>
                    <a:pt x="1719326" y="1485907"/>
                    <a:pt x="1656701" y="1497294"/>
                  </a:cubicBezTo>
                  <a:lnTo>
                    <a:pt x="1531452" y="1372045"/>
                  </a:lnTo>
                  <a:cubicBezTo>
                    <a:pt x="1642469" y="1229716"/>
                    <a:pt x="1707939" y="1047536"/>
                    <a:pt x="1707939" y="853970"/>
                  </a:cubicBezTo>
                  <a:cubicBezTo>
                    <a:pt x="1707939" y="384286"/>
                    <a:pt x="1323653" y="0"/>
                    <a:pt x="853970" y="0"/>
                  </a:cubicBezTo>
                  <a:cubicBezTo>
                    <a:pt x="384286" y="0"/>
                    <a:pt x="0" y="384286"/>
                    <a:pt x="0" y="853970"/>
                  </a:cubicBezTo>
                  <a:cubicBezTo>
                    <a:pt x="0" y="1323653"/>
                    <a:pt x="384286" y="1707939"/>
                    <a:pt x="853970" y="1707939"/>
                  </a:cubicBezTo>
                  <a:cubicBezTo>
                    <a:pt x="1047536" y="1707939"/>
                    <a:pt x="1226870" y="1642469"/>
                    <a:pt x="1372045" y="1531452"/>
                  </a:cubicBezTo>
                  <a:lnTo>
                    <a:pt x="1497294" y="1656701"/>
                  </a:lnTo>
                  <a:cubicBezTo>
                    <a:pt x="1485907" y="1719326"/>
                    <a:pt x="1502987" y="1784797"/>
                    <a:pt x="1551378" y="1833188"/>
                  </a:cubicBezTo>
                  <a:lnTo>
                    <a:pt x="1907199" y="2189009"/>
                  </a:lnTo>
                  <a:cubicBezTo>
                    <a:pt x="1947051" y="2228861"/>
                    <a:pt x="1998289" y="2248787"/>
                    <a:pt x="2049527" y="2248787"/>
                  </a:cubicBezTo>
                  <a:cubicBezTo>
                    <a:pt x="2100766" y="2248787"/>
                    <a:pt x="2152004" y="2228861"/>
                    <a:pt x="2191856" y="2189009"/>
                  </a:cubicBezTo>
                  <a:cubicBezTo>
                    <a:pt x="2265866" y="2109305"/>
                    <a:pt x="2265866" y="1984056"/>
                    <a:pt x="2189009" y="1907199"/>
                  </a:cubicBezTo>
                  <a:close/>
                  <a:moveTo>
                    <a:pt x="851123" y="1534299"/>
                  </a:moveTo>
                  <a:cubicBezTo>
                    <a:pt x="475376" y="1534299"/>
                    <a:pt x="167947" y="1226870"/>
                    <a:pt x="167947" y="851123"/>
                  </a:cubicBezTo>
                  <a:cubicBezTo>
                    <a:pt x="167947" y="475376"/>
                    <a:pt x="475376" y="167947"/>
                    <a:pt x="851123" y="167947"/>
                  </a:cubicBezTo>
                  <a:cubicBezTo>
                    <a:pt x="1226870" y="167947"/>
                    <a:pt x="1534299" y="475376"/>
                    <a:pt x="1534299" y="851123"/>
                  </a:cubicBezTo>
                  <a:cubicBezTo>
                    <a:pt x="1534299" y="1226870"/>
                    <a:pt x="1226870" y="1534299"/>
                    <a:pt x="851123" y="1534299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" name="圖形 73" descr="襯衫 以實心填滿">
              <a:extLst>
                <a:ext uri="{FF2B5EF4-FFF2-40B4-BE49-F238E27FC236}">
                  <a16:creationId xmlns:a16="http://schemas.microsoft.com/office/drawing/2014/main" id="{F71AAD8D-672D-4D37-8FBB-5F107E7201A7}"/>
                </a:ext>
              </a:extLst>
            </p:cNvPr>
            <p:cNvSpPr/>
            <p:nvPr/>
          </p:nvSpPr>
          <p:spPr>
            <a:xfrm>
              <a:off x="9360514" y="1631118"/>
              <a:ext cx="708501" cy="627134"/>
            </a:xfrm>
            <a:custGeom>
              <a:avLst/>
              <a:gdLst>
                <a:gd name="connsiteX0" fmla="*/ 704108 w 708501"/>
                <a:gd name="connsiteY0" fmla="*/ 165517 h 627134"/>
                <a:gd name="connsiteX1" fmla="*/ 585869 w 708501"/>
                <a:gd name="connsiteY1" fmla="*/ 49708 h 627134"/>
                <a:gd name="connsiteX2" fmla="*/ 574531 w 708501"/>
                <a:gd name="connsiteY2" fmla="*/ 42419 h 627134"/>
                <a:gd name="connsiteX3" fmla="*/ 464391 w 708501"/>
                <a:gd name="connsiteY3" fmla="*/ 1116 h 627134"/>
                <a:gd name="connsiteX4" fmla="*/ 447384 w 708501"/>
                <a:gd name="connsiteY4" fmla="*/ 5165 h 627134"/>
                <a:gd name="connsiteX5" fmla="*/ 354251 w 708501"/>
                <a:gd name="connsiteY5" fmla="*/ 44848 h 627134"/>
                <a:gd name="connsiteX6" fmla="*/ 261117 w 708501"/>
                <a:gd name="connsiteY6" fmla="*/ 5165 h 627134"/>
                <a:gd name="connsiteX7" fmla="*/ 244110 w 708501"/>
                <a:gd name="connsiteY7" fmla="*/ 1116 h 627134"/>
                <a:gd name="connsiteX8" fmla="*/ 133970 w 708501"/>
                <a:gd name="connsiteY8" fmla="*/ 42419 h 627134"/>
                <a:gd name="connsiteX9" fmla="*/ 122632 w 708501"/>
                <a:gd name="connsiteY9" fmla="*/ 49708 h 627134"/>
                <a:gd name="connsiteX10" fmla="*/ 4393 w 708501"/>
                <a:gd name="connsiteY10" fmla="*/ 165517 h 627134"/>
                <a:gd name="connsiteX11" fmla="*/ 6013 w 708501"/>
                <a:gd name="connsiteY11" fmla="*/ 189812 h 627134"/>
                <a:gd name="connsiteX12" fmla="*/ 114533 w 708501"/>
                <a:gd name="connsiteY12" fmla="*/ 271608 h 627134"/>
                <a:gd name="connsiteX13" fmla="*/ 135590 w 708501"/>
                <a:gd name="connsiteY13" fmla="*/ 270798 h 627134"/>
                <a:gd name="connsiteX14" fmla="*/ 176082 w 708501"/>
                <a:gd name="connsiteY14" fmla="*/ 232735 h 627134"/>
                <a:gd name="connsiteX15" fmla="*/ 176082 w 708501"/>
                <a:gd name="connsiteY15" fmla="*/ 627134 h 627134"/>
                <a:gd name="connsiteX16" fmla="*/ 532419 w 708501"/>
                <a:gd name="connsiteY16" fmla="*/ 627134 h 627134"/>
                <a:gd name="connsiteX17" fmla="*/ 532419 w 708501"/>
                <a:gd name="connsiteY17" fmla="*/ 233545 h 627134"/>
                <a:gd name="connsiteX18" fmla="*/ 572911 w 708501"/>
                <a:gd name="connsiteY18" fmla="*/ 271608 h 627134"/>
                <a:gd name="connsiteX19" fmla="*/ 593968 w 708501"/>
                <a:gd name="connsiteY19" fmla="*/ 272418 h 627134"/>
                <a:gd name="connsiteX20" fmla="*/ 702488 w 708501"/>
                <a:gd name="connsiteY20" fmla="*/ 189812 h 627134"/>
                <a:gd name="connsiteX21" fmla="*/ 704108 w 708501"/>
                <a:gd name="connsiteY21" fmla="*/ 165517 h 62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8501" h="627134">
                  <a:moveTo>
                    <a:pt x="704108" y="165517"/>
                  </a:moveTo>
                  <a:lnTo>
                    <a:pt x="585869" y="49708"/>
                  </a:lnTo>
                  <a:cubicBezTo>
                    <a:pt x="582630" y="46468"/>
                    <a:pt x="578580" y="44039"/>
                    <a:pt x="574531" y="42419"/>
                  </a:cubicBezTo>
                  <a:lnTo>
                    <a:pt x="464391" y="1116"/>
                  </a:lnTo>
                  <a:cubicBezTo>
                    <a:pt x="458722" y="-1313"/>
                    <a:pt x="451433" y="306"/>
                    <a:pt x="447384" y="5165"/>
                  </a:cubicBezTo>
                  <a:cubicBezTo>
                    <a:pt x="423898" y="29461"/>
                    <a:pt x="390694" y="44848"/>
                    <a:pt x="354251" y="44848"/>
                  </a:cubicBezTo>
                  <a:cubicBezTo>
                    <a:pt x="317807" y="44848"/>
                    <a:pt x="284603" y="29461"/>
                    <a:pt x="261117" y="5165"/>
                  </a:cubicBezTo>
                  <a:cubicBezTo>
                    <a:pt x="257068" y="306"/>
                    <a:pt x="249779" y="-503"/>
                    <a:pt x="244110" y="1116"/>
                  </a:cubicBezTo>
                  <a:lnTo>
                    <a:pt x="133970" y="42419"/>
                  </a:lnTo>
                  <a:cubicBezTo>
                    <a:pt x="129921" y="44039"/>
                    <a:pt x="125871" y="46468"/>
                    <a:pt x="122632" y="49708"/>
                  </a:cubicBezTo>
                  <a:lnTo>
                    <a:pt x="4393" y="165517"/>
                  </a:lnTo>
                  <a:cubicBezTo>
                    <a:pt x="-2086" y="172806"/>
                    <a:pt x="-1276" y="184144"/>
                    <a:pt x="6013" y="189812"/>
                  </a:cubicBezTo>
                  <a:lnTo>
                    <a:pt x="114533" y="271608"/>
                  </a:lnTo>
                  <a:cubicBezTo>
                    <a:pt x="121012" y="276467"/>
                    <a:pt x="129921" y="276467"/>
                    <a:pt x="135590" y="270798"/>
                  </a:cubicBezTo>
                  <a:lnTo>
                    <a:pt x="176082" y="232735"/>
                  </a:lnTo>
                  <a:lnTo>
                    <a:pt x="176082" y="627134"/>
                  </a:lnTo>
                  <a:lnTo>
                    <a:pt x="532419" y="627134"/>
                  </a:lnTo>
                  <a:lnTo>
                    <a:pt x="532419" y="233545"/>
                  </a:lnTo>
                  <a:lnTo>
                    <a:pt x="572911" y="271608"/>
                  </a:lnTo>
                  <a:cubicBezTo>
                    <a:pt x="578580" y="277277"/>
                    <a:pt x="588299" y="277277"/>
                    <a:pt x="593968" y="272418"/>
                  </a:cubicBezTo>
                  <a:lnTo>
                    <a:pt x="702488" y="189812"/>
                  </a:lnTo>
                  <a:cubicBezTo>
                    <a:pt x="709777" y="184144"/>
                    <a:pt x="710587" y="172806"/>
                    <a:pt x="704108" y="1655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" name="圖形 75" descr="褲子 以實心填滿">
              <a:extLst>
                <a:ext uri="{FF2B5EF4-FFF2-40B4-BE49-F238E27FC236}">
                  <a16:creationId xmlns:a16="http://schemas.microsoft.com/office/drawing/2014/main" id="{B73FC71F-1A6D-9286-7296-E10C207350BA}"/>
                </a:ext>
              </a:extLst>
            </p:cNvPr>
            <p:cNvSpPr/>
            <p:nvPr/>
          </p:nvSpPr>
          <p:spPr>
            <a:xfrm>
              <a:off x="9964530" y="1977233"/>
              <a:ext cx="388730" cy="712672"/>
            </a:xfrm>
            <a:custGeom>
              <a:avLst/>
              <a:gdLst>
                <a:gd name="connsiteX0" fmla="*/ 388731 w 388730"/>
                <a:gd name="connsiteY0" fmla="*/ 32394 h 712672"/>
                <a:gd name="connsiteX1" fmla="*/ 388731 w 388730"/>
                <a:gd name="connsiteY1" fmla="*/ 16197 h 712672"/>
                <a:gd name="connsiteX2" fmla="*/ 372533 w 388730"/>
                <a:gd name="connsiteY2" fmla="*/ 0 h 712672"/>
                <a:gd name="connsiteX3" fmla="*/ 194365 w 388730"/>
                <a:gd name="connsiteY3" fmla="*/ 0 h 712672"/>
                <a:gd name="connsiteX4" fmla="*/ 16197 w 388730"/>
                <a:gd name="connsiteY4" fmla="*/ 0 h 712672"/>
                <a:gd name="connsiteX5" fmla="*/ 0 w 388730"/>
                <a:gd name="connsiteY5" fmla="*/ 16197 h 712672"/>
                <a:gd name="connsiteX6" fmla="*/ 0 w 388730"/>
                <a:gd name="connsiteY6" fmla="*/ 32394 h 712672"/>
                <a:gd name="connsiteX7" fmla="*/ 72887 w 388730"/>
                <a:gd name="connsiteY7" fmla="*/ 32394 h 712672"/>
                <a:gd name="connsiteX8" fmla="*/ 72887 w 388730"/>
                <a:gd name="connsiteY8" fmla="*/ 64788 h 712672"/>
                <a:gd name="connsiteX9" fmla="*/ 0 w 388730"/>
                <a:gd name="connsiteY9" fmla="*/ 64788 h 712672"/>
                <a:gd name="connsiteX10" fmla="*/ 0 w 388730"/>
                <a:gd name="connsiteY10" fmla="*/ 712673 h 712672"/>
                <a:gd name="connsiteX11" fmla="*/ 121478 w 388730"/>
                <a:gd name="connsiteY11" fmla="*/ 712673 h 712672"/>
                <a:gd name="connsiteX12" fmla="*/ 194365 w 388730"/>
                <a:gd name="connsiteY12" fmla="*/ 178168 h 712672"/>
                <a:gd name="connsiteX13" fmla="*/ 267252 w 388730"/>
                <a:gd name="connsiteY13" fmla="*/ 712673 h 712672"/>
                <a:gd name="connsiteX14" fmla="*/ 388731 w 388730"/>
                <a:gd name="connsiteY14" fmla="*/ 712673 h 712672"/>
                <a:gd name="connsiteX15" fmla="*/ 388731 w 388730"/>
                <a:gd name="connsiteY15" fmla="*/ 64788 h 712672"/>
                <a:gd name="connsiteX16" fmla="*/ 315844 w 388730"/>
                <a:gd name="connsiteY16" fmla="*/ 64788 h 712672"/>
                <a:gd name="connsiteX17" fmla="*/ 315844 w 388730"/>
                <a:gd name="connsiteY17" fmla="*/ 32394 h 712672"/>
                <a:gd name="connsiteX18" fmla="*/ 388731 w 388730"/>
                <a:gd name="connsiteY18" fmla="*/ 32394 h 712672"/>
                <a:gd name="connsiteX19" fmla="*/ 105281 w 388730"/>
                <a:gd name="connsiteY19" fmla="*/ 64788 h 712672"/>
                <a:gd name="connsiteX20" fmla="*/ 105281 w 388730"/>
                <a:gd name="connsiteY20" fmla="*/ 32394 h 712672"/>
                <a:gd name="connsiteX21" fmla="*/ 178168 w 388730"/>
                <a:gd name="connsiteY21" fmla="*/ 32394 h 712672"/>
                <a:gd name="connsiteX22" fmla="*/ 178168 w 388730"/>
                <a:gd name="connsiteY22" fmla="*/ 64788 h 712672"/>
                <a:gd name="connsiteX23" fmla="*/ 105281 w 388730"/>
                <a:gd name="connsiteY23" fmla="*/ 64788 h 712672"/>
                <a:gd name="connsiteX24" fmla="*/ 283449 w 388730"/>
                <a:gd name="connsiteY24" fmla="*/ 64788 h 712672"/>
                <a:gd name="connsiteX25" fmla="*/ 210562 w 388730"/>
                <a:gd name="connsiteY25" fmla="*/ 64788 h 712672"/>
                <a:gd name="connsiteX26" fmla="*/ 210562 w 388730"/>
                <a:gd name="connsiteY26" fmla="*/ 32394 h 712672"/>
                <a:gd name="connsiteX27" fmla="*/ 283449 w 388730"/>
                <a:gd name="connsiteY27" fmla="*/ 32394 h 712672"/>
                <a:gd name="connsiteX28" fmla="*/ 283449 w 388730"/>
                <a:gd name="connsiteY28" fmla="*/ 64788 h 7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88730" h="712672">
                  <a:moveTo>
                    <a:pt x="388731" y="32394"/>
                  </a:moveTo>
                  <a:lnTo>
                    <a:pt x="388731" y="16197"/>
                  </a:lnTo>
                  <a:cubicBezTo>
                    <a:pt x="388731" y="7289"/>
                    <a:pt x="381442" y="0"/>
                    <a:pt x="372533" y="0"/>
                  </a:cubicBezTo>
                  <a:lnTo>
                    <a:pt x="194365" y="0"/>
                  </a:lnTo>
                  <a:lnTo>
                    <a:pt x="16197" y="0"/>
                  </a:lnTo>
                  <a:cubicBezTo>
                    <a:pt x="7289" y="0"/>
                    <a:pt x="0" y="7289"/>
                    <a:pt x="0" y="16197"/>
                  </a:cubicBezTo>
                  <a:lnTo>
                    <a:pt x="0" y="32394"/>
                  </a:lnTo>
                  <a:lnTo>
                    <a:pt x="72887" y="32394"/>
                  </a:lnTo>
                  <a:lnTo>
                    <a:pt x="72887" y="64788"/>
                  </a:lnTo>
                  <a:lnTo>
                    <a:pt x="0" y="64788"/>
                  </a:lnTo>
                  <a:lnTo>
                    <a:pt x="0" y="712673"/>
                  </a:lnTo>
                  <a:lnTo>
                    <a:pt x="121478" y="712673"/>
                  </a:lnTo>
                  <a:lnTo>
                    <a:pt x="194365" y="178168"/>
                  </a:lnTo>
                  <a:lnTo>
                    <a:pt x="267252" y="712673"/>
                  </a:lnTo>
                  <a:lnTo>
                    <a:pt x="388731" y="712673"/>
                  </a:lnTo>
                  <a:lnTo>
                    <a:pt x="388731" y="64788"/>
                  </a:lnTo>
                  <a:lnTo>
                    <a:pt x="315844" y="64788"/>
                  </a:lnTo>
                  <a:lnTo>
                    <a:pt x="315844" y="32394"/>
                  </a:lnTo>
                  <a:lnTo>
                    <a:pt x="388731" y="32394"/>
                  </a:lnTo>
                  <a:close/>
                  <a:moveTo>
                    <a:pt x="105281" y="64788"/>
                  </a:moveTo>
                  <a:lnTo>
                    <a:pt x="105281" y="32394"/>
                  </a:lnTo>
                  <a:lnTo>
                    <a:pt x="178168" y="32394"/>
                  </a:lnTo>
                  <a:lnTo>
                    <a:pt x="178168" y="64788"/>
                  </a:lnTo>
                  <a:lnTo>
                    <a:pt x="105281" y="64788"/>
                  </a:lnTo>
                  <a:close/>
                  <a:moveTo>
                    <a:pt x="283449" y="64788"/>
                  </a:moveTo>
                  <a:lnTo>
                    <a:pt x="210562" y="64788"/>
                  </a:lnTo>
                  <a:lnTo>
                    <a:pt x="210562" y="32394"/>
                  </a:lnTo>
                  <a:lnTo>
                    <a:pt x="283449" y="32394"/>
                  </a:lnTo>
                  <a:lnTo>
                    <a:pt x="283449" y="6478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77" name="组合 2">
            <a:extLst>
              <a:ext uri="{FF2B5EF4-FFF2-40B4-BE49-F238E27FC236}">
                <a16:creationId xmlns:a16="http://schemas.microsoft.com/office/drawing/2014/main" id="{862A4817-0181-4B48-59B2-AB69C2479DED}"/>
              </a:ext>
            </a:extLst>
          </p:cNvPr>
          <p:cNvGrpSpPr/>
          <p:nvPr/>
        </p:nvGrpSpPr>
        <p:grpSpPr>
          <a:xfrm>
            <a:off x="8911975" y="3763772"/>
            <a:ext cx="2574380" cy="1297406"/>
            <a:chOff x="986809" y="4560271"/>
            <a:chExt cx="2574380" cy="1297406"/>
          </a:xfrm>
        </p:grpSpPr>
        <p:sp>
          <p:nvSpPr>
            <p:cNvPr id="78" name="TextBox 91">
              <a:extLst>
                <a:ext uri="{FF2B5EF4-FFF2-40B4-BE49-F238E27FC236}">
                  <a16:creationId xmlns:a16="http://schemas.microsoft.com/office/drawing/2014/main" id="{D1A4BB62-4461-819C-EE45-AC74A81995C8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05138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尋找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79" name="文本框 18">
              <a:extLst>
                <a:ext uri="{FF2B5EF4-FFF2-40B4-BE49-F238E27FC236}">
                  <a16:creationId xmlns:a16="http://schemas.microsoft.com/office/drawing/2014/main" id="{CA493FB9-03BB-6182-6AD0-1567BA70CE9D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824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有時候也會忘記自己某件衣服放到哪裡去了，最後還是拿起了常穿的那幾件。</a:t>
              </a:r>
              <a:endParaRPr lang="zh-CN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80" name="左大括弧 79">
            <a:extLst>
              <a:ext uri="{FF2B5EF4-FFF2-40B4-BE49-F238E27FC236}">
                <a16:creationId xmlns:a16="http://schemas.microsoft.com/office/drawing/2014/main" id="{D9535DC0-5349-5B4D-5079-C9BAD0A774B1}"/>
              </a:ext>
            </a:extLst>
          </p:cNvPr>
          <p:cNvSpPr/>
          <p:nvPr/>
        </p:nvSpPr>
        <p:spPr>
          <a:xfrm rot="16200000">
            <a:off x="2761573" y="2986957"/>
            <a:ext cx="427274" cy="5122132"/>
          </a:xfrm>
          <a:prstGeom prst="leftBrac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81" name="左大括弧 80">
            <a:extLst>
              <a:ext uri="{FF2B5EF4-FFF2-40B4-BE49-F238E27FC236}">
                <a16:creationId xmlns:a16="http://schemas.microsoft.com/office/drawing/2014/main" id="{203E959D-ED49-F03F-4B3D-ECBFFC5AF655}"/>
              </a:ext>
            </a:extLst>
          </p:cNvPr>
          <p:cNvSpPr/>
          <p:nvPr/>
        </p:nvSpPr>
        <p:spPr>
          <a:xfrm rot="16200000">
            <a:off x="7139480" y="4290139"/>
            <a:ext cx="427274" cy="2514235"/>
          </a:xfrm>
          <a:prstGeom prst="leftBrac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82" name="左大括弧 81">
            <a:extLst>
              <a:ext uri="{FF2B5EF4-FFF2-40B4-BE49-F238E27FC236}">
                <a16:creationId xmlns:a16="http://schemas.microsoft.com/office/drawing/2014/main" id="{39CE910F-7C70-4C6C-862B-53B2DA36085E}"/>
              </a:ext>
            </a:extLst>
          </p:cNvPr>
          <p:cNvSpPr/>
          <p:nvPr/>
        </p:nvSpPr>
        <p:spPr>
          <a:xfrm rot="16200000">
            <a:off x="10061379" y="4336684"/>
            <a:ext cx="427274" cy="2422677"/>
          </a:xfrm>
          <a:prstGeom prst="leftBrac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E60B920C-DF53-52C1-A1E2-2B21689C6692}"/>
              </a:ext>
            </a:extLst>
          </p:cNvPr>
          <p:cNvSpPr txBox="1"/>
          <p:nvPr/>
        </p:nvSpPr>
        <p:spPr>
          <a:xfrm>
            <a:off x="1651771" y="5791699"/>
            <a:ext cx="2858475" cy="894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開機自動會搜尋天氣與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當日適配衣物給使用者推薦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(</a:t>
            </a: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甚至可以搭配鬧種自動開啟</a:t>
            </a: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)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A782049-2AFC-DC11-13AB-AD768338F82D}"/>
              </a:ext>
            </a:extLst>
          </p:cNvPr>
          <p:cNvSpPr txBox="1"/>
          <p:nvPr/>
        </p:nvSpPr>
        <p:spPr>
          <a:xfrm>
            <a:off x="6234862" y="5801648"/>
            <a:ext cx="2236510" cy="3400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透過演算建立搭配系統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29C6122-0DA9-4252-470F-27D62FB6DDE7}"/>
              </a:ext>
            </a:extLst>
          </p:cNvPr>
          <p:cNvSpPr txBox="1"/>
          <p:nvPr/>
        </p:nvSpPr>
        <p:spPr>
          <a:xfrm>
            <a:off x="9156761" y="5778197"/>
            <a:ext cx="2236510" cy="6170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使用資料庫及硬體架設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來管理衣物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B4F5D964-2E51-5E51-E5F8-081CBE22C061}"/>
              </a:ext>
            </a:extLst>
          </p:cNvPr>
          <p:cNvCxnSpPr>
            <a:cxnSpLocks/>
          </p:cNvCxnSpPr>
          <p:nvPr/>
        </p:nvCxnSpPr>
        <p:spPr>
          <a:xfrm>
            <a:off x="0" y="954681"/>
            <a:ext cx="277509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738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F22F67A-38FD-4EC9-B1FB-FA478D7BA3E2}"/>
              </a:ext>
            </a:extLst>
          </p:cNvPr>
          <p:cNvCxnSpPr>
            <a:cxnSpLocks/>
          </p:cNvCxnSpPr>
          <p:nvPr/>
        </p:nvCxnSpPr>
        <p:spPr>
          <a:xfrm>
            <a:off x="672676" y="3989647"/>
            <a:ext cx="1151932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FC0B9178-1647-4A93-AC37-3AB44CABA1AF}"/>
              </a:ext>
            </a:extLst>
          </p:cNvPr>
          <p:cNvSpPr/>
          <p:nvPr/>
        </p:nvSpPr>
        <p:spPr>
          <a:xfrm rot="5400000">
            <a:off x="973089" y="3653940"/>
            <a:ext cx="45719" cy="6465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D12DBA5-7F5D-440F-8C86-3D45E3AD3214}"/>
              </a:ext>
            </a:extLst>
          </p:cNvPr>
          <p:cNvGrpSpPr/>
          <p:nvPr/>
        </p:nvGrpSpPr>
        <p:grpSpPr>
          <a:xfrm>
            <a:off x="6213764" y="3917539"/>
            <a:ext cx="165065" cy="165065"/>
            <a:chOff x="4461164" y="3012970"/>
            <a:chExt cx="165065" cy="165065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410935B-AFD5-41E3-B8F0-1A059505FAF8}"/>
                </a:ext>
              </a:extLst>
            </p:cNvPr>
            <p:cNvSpPr/>
            <p:nvPr/>
          </p:nvSpPr>
          <p:spPr>
            <a:xfrm>
              <a:off x="4461164" y="3012970"/>
              <a:ext cx="165065" cy="16506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DF7AD08-1995-4D13-9B8A-7436EBC3A170}"/>
                </a:ext>
              </a:extLst>
            </p:cNvPr>
            <p:cNvSpPr/>
            <p:nvPr/>
          </p:nvSpPr>
          <p:spPr>
            <a:xfrm>
              <a:off x="4492896" y="3044702"/>
              <a:ext cx="101599" cy="1015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51B15EE-BD62-4F4F-A066-3A9CC7B7B2FE}"/>
              </a:ext>
            </a:extLst>
          </p:cNvPr>
          <p:cNvGrpSpPr/>
          <p:nvPr/>
        </p:nvGrpSpPr>
        <p:grpSpPr>
          <a:xfrm>
            <a:off x="9698324" y="3918572"/>
            <a:ext cx="165065" cy="165065"/>
            <a:chOff x="4461164" y="3012970"/>
            <a:chExt cx="165065" cy="165065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FB16C67-8D82-4343-BD1D-FF1C9EE453FF}"/>
                </a:ext>
              </a:extLst>
            </p:cNvPr>
            <p:cNvSpPr/>
            <p:nvPr/>
          </p:nvSpPr>
          <p:spPr>
            <a:xfrm>
              <a:off x="4461164" y="3012970"/>
              <a:ext cx="165065" cy="16506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2E0EE42-008F-4A78-831C-16F1A3D87767}"/>
                </a:ext>
              </a:extLst>
            </p:cNvPr>
            <p:cNvSpPr/>
            <p:nvPr/>
          </p:nvSpPr>
          <p:spPr>
            <a:xfrm>
              <a:off x="4492896" y="3044702"/>
              <a:ext cx="101599" cy="1015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6B00A69-4DAE-4079-9DAD-7A31AD9D5A9E}"/>
              </a:ext>
            </a:extLst>
          </p:cNvPr>
          <p:cNvGrpSpPr/>
          <p:nvPr/>
        </p:nvGrpSpPr>
        <p:grpSpPr>
          <a:xfrm>
            <a:off x="5055246" y="4306264"/>
            <a:ext cx="2583698" cy="1131106"/>
            <a:chOff x="-182540" y="4614104"/>
            <a:chExt cx="2583698" cy="1131106"/>
          </a:xfrm>
        </p:grpSpPr>
        <p:sp>
          <p:nvSpPr>
            <p:cNvPr id="23" name="TextBox 91">
              <a:extLst>
                <a:ext uri="{FF2B5EF4-FFF2-40B4-BE49-F238E27FC236}">
                  <a16:creationId xmlns:a16="http://schemas.microsoft.com/office/drawing/2014/main" id="{E7002415-F681-4823-B5D7-FB7C6D2ABC0F}"/>
                </a:ext>
              </a:extLst>
            </p:cNvPr>
            <p:cNvSpPr txBox="1"/>
            <p:nvPr/>
          </p:nvSpPr>
          <p:spPr>
            <a:xfrm>
              <a:off x="352542" y="4614104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536EA78-49D1-46E1-A94C-B824D3A3F3C5}"/>
                </a:ext>
              </a:extLst>
            </p:cNvPr>
            <p:cNvSpPr txBox="1"/>
            <p:nvPr/>
          </p:nvSpPr>
          <p:spPr>
            <a:xfrm>
              <a:off x="-182540" y="5033477"/>
              <a:ext cx="2583698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A35632C-D477-45D1-8EC2-717C7691ABF2}"/>
              </a:ext>
            </a:extLst>
          </p:cNvPr>
          <p:cNvGrpSpPr/>
          <p:nvPr/>
        </p:nvGrpSpPr>
        <p:grpSpPr>
          <a:xfrm>
            <a:off x="8489006" y="4306264"/>
            <a:ext cx="2583698" cy="1131106"/>
            <a:chOff x="-182540" y="4614104"/>
            <a:chExt cx="2583698" cy="1131106"/>
          </a:xfrm>
        </p:grpSpPr>
        <p:sp>
          <p:nvSpPr>
            <p:cNvPr id="33" name="TextBox 91">
              <a:extLst>
                <a:ext uri="{FF2B5EF4-FFF2-40B4-BE49-F238E27FC236}">
                  <a16:creationId xmlns:a16="http://schemas.microsoft.com/office/drawing/2014/main" id="{5FF2EA81-A94E-473D-A677-634E65B263B2}"/>
                </a:ext>
              </a:extLst>
            </p:cNvPr>
            <p:cNvSpPr txBox="1"/>
            <p:nvPr/>
          </p:nvSpPr>
          <p:spPr>
            <a:xfrm>
              <a:off x="352542" y="4614104"/>
              <a:ext cx="1566192" cy="4732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0329D0D-5ECA-4EB8-9933-39936522B93A}"/>
                </a:ext>
              </a:extLst>
            </p:cNvPr>
            <p:cNvSpPr txBox="1"/>
            <p:nvPr/>
          </p:nvSpPr>
          <p:spPr>
            <a:xfrm>
              <a:off x="-182540" y="5033477"/>
              <a:ext cx="2583698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sp>
        <p:nvSpPr>
          <p:cNvPr id="41" name="TextBox 91">
            <a:extLst>
              <a:ext uri="{FF2B5EF4-FFF2-40B4-BE49-F238E27FC236}">
                <a16:creationId xmlns:a16="http://schemas.microsoft.com/office/drawing/2014/main" id="{AC33CC70-8FB0-4507-BE4B-D7606ADEAC78}"/>
              </a:ext>
            </a:extLst>
          </p:cNvPr>
          <p:cNvSpPr txBox="1"/>
          <p:nvPr/>
        </p:nvSpPr>
        <p:spPr>
          <a:xfrm>
            <a:off x="557549" y="2526087"/>
            <a:ext cx="3261894" cy="938719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A1EE0BF-47FD-44D2-85C0-A37693B5B822}"/>
              </a:ext>
            </a:extLst>
          </p:cNvPr>
          <p:cNvSpPr txBox="1"/>
          <p:nvPr/>
        </p:nvSpPr>
        <p:spPr>
          <a:xfrm>
            <a:off x="557549" y="4306264"/>
            <a:ext cx="3533188" cy="200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单击此处添加标题内容，内容要与标题相符。单击此处添加标题内容，内容要与标题相符。单击此处添加标题内容，内容要与标题相符。</a:t>
            </a:r>
          </a:p>
          <a:p>
            <a:pPr>
              <a:lnSpc>
                <a:spcPct val="150000"/>
              </a:lnSpc>
            </a:pP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D877A8-64C8-46DF-A4F1-6BAEFFFD0A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588" y="1229052"/>
            <a:ext cx="2867526" cy="28675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3A524B-D40F-4E4F-A528-25979497C5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420" y="1327423"/>
            <a:ext cx="2867527" cy="286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39010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1" grpId="0"/>
      <p:bldP spid="4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38594BB2-AEE7-44EC-A27C-5B696590FFC7}"/>
              </a:ext>
            </a:extLst>
          </p:cNvPr>
          <p:cNvSpPr/>
          <p:nvPr/>
        </p:nvSpPr>
        <p:spPr>
          <a:xfrm>
            <a:off x="8348316" y="1842052"/>
            <a:ext cx="3128068" cy="1232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170551F-729F-48AC-98B0-22D4CF1DC0EE}"/>
              </a:ext>
            </a:extLst>
          </p:cNvPr>
          <p:cNvSpPr/>
          <p:nvPr/>
        </p:nvSpPr>
        <p:spPr>
          <a:xfrm>
            <a:off x="8348316" y="4836966"/>
            <a:ext cx="3128068" cy="1232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3888FF1-5F60-4C9D-AA78-1F0E8550F7AD}"/>
              </a:ext>
            </a:extLst>
          </p:cNvPr>
          <p:cNvSpPr/>
          <p:nvPr/>
        </p:nvSpPr>
        <p:spPr>
          <a:xfrm>
            <a:off x="8348316" y="3339509"/>
            <a:ext cx="3128068" cy="12325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91">
            <a:extLst>
              <a:ext uri="{FF2B5EF4-FFF2-40B4-BE49-F238E27FC236}">
                <a16:creationId xmlns:a16="http://schemas.microsoft.com/office/drawing/2014/main" id="{1D19F7DC-A705-4B1D-B35A-7F5EE8D3AB7A}"/>
              </a:ext>
            </a:extLst>
          </p:cNvPr>
          <p:cNvSpPr txBox="1"/>
          <p:nvPr/>
        </p:nvSpPr>
        <p:spPr>
          <a:xfrm>
            <a:off x="715616" y="2266561"/>
            <a:ext cx="3464125" cy="938719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6C657B-EA28-44D4-B496-C6CE12F45411}"/>
              </a:ext>
            </a:extLst>
          </p:cNvPr>
          <p:cNvSpPr txBox="1"/>
          <p:nvPr/>
        </p:nvSpPr>
        <p:spPr>
          <a:xfrm>
            <a:off x="434781" y="3359730"/>
            <a:ext cx="4249474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单击此处添加标题内容，内容要与标题相符，主要注意字体大小及文本匹配程度。单击此处添加标题内容，内容要与标题相符，主要注意字体大小及文本匹配程度。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2207B64-6470-496F-AAE9-AE6462907D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1" t="1171" r="29973"/>
          <a:stretch/>
        </p:blipFill>
        <p:spPr>
          <a:xfrm>
            <a:off x="4684255" y="1583652"/>
            <a:ext cx="3464126" cy="5274348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FD7B8BC7-C533-4858-834B-8D90E579D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6088" y="2192203"/>
            <a:ext cx="621391" cy="543717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D428BBA6-C82B-4E9B-9423-20B0553E9D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26088" y="3756322"/>
            <a:ext cx="545433" cy="476536"/>
          </a:xfrm>
          <a:prstGeom prst="rect">
            <a:avLst/>
          </a:prstGeom>
        </p:spPr>
      </p:pic>
      <p:pic>
        <p:nvPicPr>
          <p:cNvPr id="25" name="图形 24">
            <a:extLst>
              <a:ext uri="{FF2B5EF4-FFF2-40B4-BE49-F238E27FC236}">
                <a16:creationId xmlns:a16="http://schemas.microsoft.com/office/drawing/2014/main" id="{CCF606C7-1202-416C-96D3-40763F1784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26088" y="5274093"/>
            <a:ext cx="654499" cy="5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29613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  <p:bldP spid="43" grpId="0" animBg="1"/>
      <p:bldP spid="18" grpId="0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A5296289-1E29-4883-A423-92CB92E5DC7D}"/>
              </a:ext>
            </a:extLst>
          </p:cNvPr>
          <p:cNvCxnSpPr/>
          <p:nvPr/>
        </p:nvCxnSpPr>
        <p:spPr>
          <a:xfrm>
            <a:off x="5136381" y="2023872"/>
            <a:ext cx="0" cy="4834128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1A7F765-C131-4140-AF04-DFAB4BBF747C}"/>
              </a:ext>
            </a:extLst>
          </p:cNvPr>
          <p:cNvGrpSpPr>
            <a:grpSpLocks noChangeAspect="1"/>
          </p:cNvGrpSpPr>
          <p:nvPr/>
        </p:nvGrpSpPr>
        <p:grpSpPr>
          <a:xfrm>
            <a:off x="4786013" y="1804141"/>
            <a:ext cx="720000" cy="779026"/>
            <a:chOff x="4724972" y="1456764"/>
            <a:chExt cx="742579" cy="856732"/>
          </a:xfrm>
        </p:grpSpPr>
        <p:sp>
          <p:nvSpPr>
            <p:cNvPr id="51" name="菱形 50">
              <a:extLst>
                <a:ext uri="{FF2B5EF4-FFF2-40B4-BE49-F238E27FC236}">
                  <a16:creationId xmlns:a16="http://schemas.microsoft.com/office/drawing/2014/main" id="{8505508E-8089-472E-B2B2-49FEB193E977}"/>
                </a:ext>
              </a:extLst>
            </p:cNvPr>
            <p:cNvSpPr/>
            <p:nvPr/>
          </p:nvSpPr>
          <p:spPr>
            <a:xfrm>
              <a:off x="4724972" y="1458268"/>
              <a:ext cx="742579" cy="789978"/>
            </a:xfrm>
            <a:prstGeom prst="flowChartConnector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Rectangle 22">
              <a:extLst>
                <a:ext uri="{FF2B5EF4-FFF2-40B4-BE49-F238E27FC236}">
                  <a16:creationId xmlns:a16="http://schemas.microsoft.com/office/drawing/2014/main" id="{4DCA55E9-3933-402C-942B-06616709E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9195" y="1456764"/>
              <a:ext cx="414266" cy="856732"/>
            </a:xfrm>
            <a:prstGeom prst="flowChartConnector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marL="0" marR="0" lvl="0" indent="0" defTabSz="912813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3000" b="0" i="0" u="none" strike="noStrike" kern="0" cap="none" spc="0" normalizeH="0" baseline="0" noProof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274EDB8F-8548-40B3-BD26-5C518BF56FE1}"/>
              </a:ext>
            </a:extLst>
          </p:cNvPr>
          <p:cNvGrpSpPr>
            <a:grpSpLocks noChangeAspect="1"/>
          </p:cNvGrpSpPr>
          <p:nvPr/>
        </p:nvGrpSpPr>
        <p:grpSpPr>
          <a:xfrm>
            <a:off x="4773068" y="3362813"/>
            <a:ext cx="720000" cy="779026"/>
            <a:chOff x="4714013" y="3010986"/>
            <a:chExt cx="846000" cy="915356"/>
          </a:xfrm>
        </p:grpSpPr>
        <p:sp>
          <p:nvSpPr>
            <p:cNvPr id="54" name="菱形 53">
              <a:extLst>
                <a:ext uri="{FF2B5EF4-FFF2-40B4-BE49-F238E27FC236}">
                  <a16:creationId xmlns:a16="http://schemas.microsoft.com/office/drawing/2014/main" id="{04D38426-49BA-4C9D-9DAF-CDABADBC8230}"/>
                </a:ext>
              </a:extLst>
            </p:cNvPr>
            <p:cNvSpPr/>
            <p:nvPr/>
          </p:nvSpPr>
          <p:spPr>
            <a:xfrm>
              <a:off x="4714013" y="3041801"/>
              <a:ext cx="846000" cy="846000"/>
            </a:xfrm>
            <a:prstGeom prst="flowChartConnector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Rectangle 22">
              <a:extLst>
                <a:ext uri="{FF2B5EF4-FFF2-40B4-BE49-F238E27FC236}">
                  <a16:creationId xmlns:a16="http://schemas.microsoft.com/office/drawing/2014/main" id="{FCE23353-3215-4B48-939C-223F60B3F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3274" y="3010986"/>
              <a:ext cx="414266" cy="915356"/>
            </a:xfrm>
            <a:prstGeom prst="flowChartConnector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marL="0" marR="0" lvl="0" indent="0" defTabSz="912813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000" b="0" i="0" u="none" strike="noStrike" kern="0" cap="none" spc="0" normalizeH="0" baseline="0" noProof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2</a:t>
              </a:r>
              <a:endParaRPr kumimoji="0" lang="zh-CN" altLang="zh-CN" sz="3000" b="0" i="0" u="none" strike="noStrike" kern="0" cap="none" spc="0" normalizeH="0" baseline="0" noProof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7DE8A47A-BE33-4354-A066-3F77D28685E1}"/>
              </a:ext>
            </a:extLst>
          </p:cNvPr>
          <p:cNvGrpSpPr>
            <a:grpSpLocks noChangeAspect="1"/>
          </p:cNvGrpSpPr>
          <p:nvPr/>
        </p:nvGrpSpPr>
        <p:grpSpPr>
          <a:xfrm>
            <a:off x="4774792" y="4946347"/>
            <a:ext cx="720000" cy="779026"/>
            <a:chOff x="4719547" y="4594520"/>
            <a:chExt cx="846000" cy="915356"/>
          </a:xfrm>
        </p:grpSpPr>
        <p:sp>
          <p:nvSpPr>
            <p:cNvPr id="57" name="菱形 56">
              <a:extLst>
                <a:ext uri="{FF2B5EF4-FFF2-40B4-BE49-F238E27FC236}">
                  <a16:creationId xmlns:a16="http://schemas.microsoft.com/office/drawing/2014/main" id="{4EA01D24-0C50-41FA-83D8-232395D0B9D6}"/>
                </a:ext>
              </a:extLst>
            </p:cNvPr>
            <p:cNvSpPr/>
            <p:nvPr/>
          </p:nvSpPr>
          <p:spPr>
            <a:xfrm>
              <a:off x="4719547" y="4625335"/>
              <a:ext cx="846000" cy="846000"/>
            </a:xfrm>
            <a:prstGeom prst="flowChartConnector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Rectangle 22">
              <a:extLst>
                <a:ext uri="{FF2B5EF4-FFF2-40B4-BE49-F238E27FC236}">
                  <a16:creationId xmlns:a16="http://schemas.microsoft.com/office/drawing/2014/main" id="{7C8D267B-98AE-4FF3-B7DF-7346D56D6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8202" y="4594520"/>
              <a:ext cx="414266" cy="915356"/>
            </a:xfrm>
            <a:prstGeom prst="flowChartConnector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marL="0" marR="0" lvl="0" indent="0" defTabSz="912813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000" b="0" i="0" u="none" strike="noStrike" kern="0" cap="none" spc="0" normalizeH="0" baseline="0" noProof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3</a:t>
              </a:r>
              <a:endParaRPr kumimoji="0" lang="zh-CN" altLang="zh-CN" sz="3000" b="0" i="0" u="none" strike="noStrike" kern="0" cap="none" spc="0" normalizeH="0" baseline="0" noProof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DDC43089-C702-42CD-AA3D-6D99942C62E0}"/>
              </a:ext>
            </a:extLst>
          </p:cNvPr>
          <p:cNvSpPr txBox="1"/>
          <p:nvPr/>
        </p:nvSpPr>
        <p:spPr>
          <a:xfrm>
            <a:off x="5556050" y="1839710"/>
            <a:ext cx="3533188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BB76BD4-4BE4-40C3-9B26-C896D2CDA3C4}"/>
              </a:ext>
            </a:extLst>
          </p:cNvPr>
          <p:cNvSpPr txBox="1"/>
          <p:nvPr/>
        </p:nvSpPr>
        <p:spPr>
          <a:xfrm>
            <a:off x="5556431" y="3398384"/>
            <a:ext cx="3533188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1AB33B7-A2EF-4F9B-8941-9F11A06A618B}"/>
              </a:ext>
            </a:extLst>
          </p:cNvPr>
          <p:cNvSpPr txBox="1"/>
          <p:nvPr/>
        </p:nvSpPr>
        <p:spPr>
          <a:xfrm>
            <a:off x="5556050" y="4957058"/>
            <a:ext cx="3533188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单击此处添加标题内容，内容要与标题相符。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B2E37F4-9D80-4547-90F8-C2C7005D2BAD}"/>
              </a:ext>
            </a:extLst>
          </p:cNvPr>
          <p:cNvSpPr txBox="1"/>
          <p:nvPr/>
        </p:nvSpPr>
        <p:spPr>
          <a:xfrm>
            <a:off x="9993141" y="2023872"/>
            <a:ext cx="1107996" cy="377090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输入标题文本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161AE5-3351-4D91-AEF5-34389FF85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1" t="1171" r="29973"/>
          <a:stretch/>
        </p:blipFill>
        <p:spPr>
          <a:xfrm>
            <a:off x="227107" y="1572835"/>
            <a:ext cx="4281897" cy="527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48535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354092B-D3AA-4958-80DD-B336A6C12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流程图: 接点 1">
            <a:extLst>
              <a:ext uri="{FF2B5EF4-FFF2-40B4-BE49-F238E27FC236}">
                <a16:creationId xmlns:a16="http://schemas.microsoft.com/office/drawing/2014/main" id="{94F96DAC-7FFF-4C0F-A730-47ED98B9C4FE}"/>
              </a:ext>
            </a:extLst>
          </p:cNvPr>
          <p:cNvSpPr/>
          <p:nvPr/>
        </p:nvSpPr>
        <p:spPr>
          <a:xfrm>
            <a:off x="3378641" y="711642"/>
            <a:ext cx="5434716" cy="54347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7DB3855D-4E37-4105-8AD8-248CDDA95B6B}"/>
              </a:ext>
            </a:extLst>
          </p:cNvPr>
          <p:cNvSpPr/>
          <p:nvPr/>
        </p:nvSpPr>
        <p:spPr>
          <a:xfrm>
            <a:off x="4124877" y="2771095"/>
            <a:ext cx="3942243" cy="131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7000" dirty="0">
                <a:solidFill>
                  <a:schemeClr val="bg2">
                    <a:lumMod val="25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+mn-lt"/>
              </a:rPr>
              <a:t>THANKS</a:t>
            </a:r>
            <a:endParaRPr lang="zh-CN" altLang="en-US" sz="7000" dirty="0">
              <a:solidFill>
                <a:schemeClr val="bg2">
                  <a:lumMod val="25000"/>
                </a:schemeClr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7122151"/>
      </p:ext>
    </p:extLst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2949865"/>
            <a:ext cx="12191999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                                             www.ypppt.com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2182092"/>
            <a:ext cx="12191999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更多精品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www.ypppt.com/ziti/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绘本故事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www.ypppt.com/gushi/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www.ypppt.com/kejian/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3267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6">
            <a:extLst>
              <a:ext uri="{FF2B5EF4-FFF2-40B4-BE49-F238E27FC236}">
                <a16:creationId xmlns:a16="http://schemas.microsoft.com/office/drawing/2014/main" id="{74D963B0-305E-1FA5-4C28-C5A4BDFE86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E5D27D7A-09F0-E3D4-5007-11E93F068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736" t="774" r="2736" b="5256"/>
          <a:stretch/>
        </p:blipFill>
        <p:spPr>
          <a:xfrm>
            <a:off x="6343127" y="1237885"/>
            <a:ext cx="5245995" cy="4929673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75B253B-1EA6-60EF-B81E-DA7DA5DDD2F6}"/>
              </a:ext>
            </a:extLst>
          </p:cNvPr>
          <p:cNvSpPr/>
          <p:nvPr/>
        </p:nvSpPr>
        <p:spPr>
          <a:xfrm>
            <a:off x="261592" y="1237885"/>
            <a:ext cx="5196391" cy="520284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76200">
            <a:solidFill>
              <a:schemeClr val="tx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530B2EA-371A-9372-8F51-95503038DA91}"/>
              </a:ext>
            </a:extLst>
          </p:cNvPr>
          <p:cNvSpPr/>
          <p:nvPr/>
        </p:nvSpPr>
        <p:spPr>
          <a:xfrm>
            <a:off x="1513855" y="2867804"/>
            <a:ext cx="383524" cy="658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B4B7776-BF3A-36A5-C49B-79F0AB181711}"/>
              </a:ext>
            </a:extLst>
          </p:cNvPr>
          <p:cNvGrpSpPr/>
          <p:nvPr/>
        </p:nvGrpSpPr>
        <p:grpSpPr>
          <a:xfrm>
            <a:off x="2539020" y="1493588"/>
            <a:ext cx="2918963" cy="2472499"/>
            <a:chOff x="3010706" y="1084562"/>
            <a:chExt cx="3378200" cy="2861495"/>
          </a:xfrm>
        </p:grpSpPr>
        <p:pic>
          <p:nvPicPr>
            <p:cNvPr id="60" name="圖形 59" descr="想法泡泡 以實心填滿">
              <a:extLst>
                <a:ext uri="{FF2B5EF4-FFF2-40B4-BE49-F238E27FC236}">
                  <a16:creationId xmlns:a16="http://schemas.microsoft.com/office/drawing/2014/main" id="{8FF8C582-1E64-9665-A2AE-999CC6B9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10706" y="1084562"/>
              <a:ext cx="3378200" cy="2861495"/>
            </a:xfrm>
            <a:prstGeom prst="rect">
              <a:avLst/>
            </a:prstGeom>
          </p:spPr>
        </p:pic>
        <p:pic>
          <p:nvPicPr>
            <p:cNvPr id="50" name="圖形 49" descr="雙臂交叉的男子">
              <a:extLst>
                <a:ext uri="{FF2B5EF4-FFF2-40B4-BE49-F238E27FC236}">
                  <a16:creationId xmlns:a16="http://schemas.microsoft.com/office/drawing/2014/main" id="{E7D69BA2-9D44-4FDE-936E-BD08289DB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99806" y="1920533"/>
              <a:ext cx="836470" cy="811313"/>
            </a:xfrm>
            <a:prstGeom prst="rect">
              <a:avLst/>
            </a:prstGeom>
          </p:spPr>
        </p:pic>
        <p:pic>
          <p:nvPicPr>
            <p:cNvPr id="52" name="圖形 51" descr="拿著控制器的男子">
              <a:extLst>
                <a:ext uri="{FF2B5EF4-FFF2-40B4-BE49-F238E27FC236}">
                  <a16:creationId xmlns:a16="http://schemas.microsoft.com/office/drawing/2014/main" id="{F898D1BF-44B9-B23C-3350-E26AF0611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43204" y="1735588"/>
              <a:ext cx="768255" cy="779721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CA0CE7-D64B-7E4A-9788-5CB3D7B6A1CE}"/>
              </a:ext>
            </a:extLst>
          </p:cNvPr>
          <p:cNvGrpSpPr/>
          <p:nvPr/>
        </p:nvGrpSpPr>
        <p:grpSpPr>
          <a:xfrm>
            <a:off x="756879" y="1382772"/>
            <a:ext cx="1839475" cy="2281012"/>
            <a:chOff x="646216" y="1084562"/>
            <a:chExt cx="2128877" cy="2639881"/>
          </a:xfrm>
        </p:grpSpPr>
        <p:pic>
          <p:nvPicPr>
            <p:cNvPr id="15" name="圖形 14" descr="智慧型手機 以實心填滿">
              <a:extLst>
                <a:ext uri="{FF2B5EF4-FFF2-40B4-BE49-F238E27FC236}">
                  <a16:creationId xmlns:a16="http://schemas.microsoft.com/office/drawing/2014/main" id="{EF54E6DC-7158-EE03-D15F-F1491CC76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7409" y="2576737"/>
              <a:ext cx="1147706" cy="1147706"/>
            </a:xfrm>
            <a:prstGeom prst="rect">
              <a:avLst/>
            </a:prstGeom>
          </p:spPr>
        </p:pic>
        <p:pic>
          <p:nvPicPr>
            <p:cNvPr id="28" name="圖形 27" descr="太陽 以實心填滿">
              <a:extLst>
                <a:ext uri="{FF2B5EF4-FFF2-40B4-BE49-F238E27FC236}">
                  <a16:creationId xmlns:a16="http://schemas.microsoft.com/office/drawing/2014/main" id="{822336A0-3675-7338-250C-A16A36254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97380" y="1793737"/>
              <a:ext cx="877713" cy="87771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93E72BC-F239-A755-3B25-64090B586A62}"/>
                </a:ext>
              </a:extLst>
            </p:cNvPr>
            <p:cNvGrpSpPr/>
            <p:nvPr/>
          </p:nvGrpSpPr>
          <p:grpSpPr>
            <a:xfrm>
              <a:off x="646216" y="1772607"/>
              <a:ext cx="682758" cy="786788"/>
              <a:chOff x="850842" y="1650035"/>
              <a:chExt cx="802774" cy="925090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40" name="圖形 29" descr="水 以實心填滿">
                <a:extLst>
                  <a:ext uri="{FF2B5EF4-FFF2-40B4-BE49-F238E27FC236}">
                    <a16:creationId xmlns:a16="http://schemas.microsoft.com/office/drawing/2014/main" id="{4FEA4D56-B76F-818A-ACA4-A1A3333D6ABD}"/>
                  </a:ext>
                </a:extLst>
              </p:cNvPr>
              <p:cNvSpPr/>
              <p:nvPr/>
            </p:nvSpPr>
            <p:spPr>
              <a:xfrm>
                <a:off x="894319" y="217722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1" name="圖形 30" descr="水 以實心填滿">
                <a:extLst>
                  <a:ext uri="{FF2B5EF4-FFF2-40B4-BE49-F238E27FC236}">
                    <a16:creationId xmlns:a16="http://schemas.microsoft.com/office/drawing/2014/main" id="{3BB8BBB2-FE7D-9FC7-771D-32C37E6322B4}"/>
                  </a:ext>
                </a:extLst>
              </p:cNvPr>
              <p:cNvSpPr/>
              <p:nvPr/>
            </p:nvSpPr>
            <p:spPr>
              <a:xfrm>
                <a:off x="1091441" y="2314500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2" name="圖形 31" descr="水 以實心填滿">
                <a:extLst>
                  <a:ext uri="{FF2B5EF4-FFF2-40B4-BE49-F238E27FC236}">
                    <a16:creationId xmlns:a16="http://schemas.microsoft.com/office/drawing/2014/main" id="{24520C90-3C66-E5B4-6CF3-724B0B05F132}"/>
                  </a:ext>
                </a:extLst>
              </p:cNvPr>
              <p:cNvSpPr/>
              <p:nvPr/>
            </p:nvSpPr>
            <p:spPr>
              <a:xfrm>
                <a:off x="1280289" y="214945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3" name="圖形 32" descr="水 以實心填滿">
                <a:extLst>
                  <a:ext uri="{FF2B5EF4-FFF2-40B4-BE49-F238E27FC236}">
                    <a16:creationId xmlns:a16="http://schemas.microsoft.com/office/drawing/2014/main" id="{7DC8487F-A701-89ED-3DC2-8F1CF6D44859}"/>
                  </a:ext>
                </a:extLst>
              </p:cNvPr>
              <p:cNvSpPr/>
              <p:nvPr/>
            </p:nvSpPr>
            <p:spPr>
              <a:xfrm>
                <a:off x="1473628" y="2327717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39" name="圖形 16" descr="雲朵 以實心填滿">
                <a:extLst>
                  <a:ext uri="{FF2B5EF4-FFF2-40B4-BE49-F238E27FC236}">
                    <a16:creationId xmlns:a16="http://schemas.microsoft.com/office/drawing/2014/main" id="{350B52B6-F37E-CD7F-F104-825415E5BD9C}"/>
                  </a:ext>
                </a:extLst>
              </p:cNvPr>
              <p:cNvSpPr/>
              <p:nvPr/>
            </p:nvSpPr>
            <p:spPr>
              <a:xfrm>
                <a:off x="850842" y="1650035"/>
                <a:ext cx="802774" cy="457059"/>
              </a:xfrm>
              <a:custGeom>
                <a:avLst/>
                <a:gdLst>
                  <a:gd name="connsiteX0" fmla="*/ 689427 w 802774"/>
                  <a:gd name="connsiteY0" fmla="*/ 227507 h 457059"/>
                  <a:gd name="connsiteX1" fmla="*/ 679902 w 802774"/>
                  <a:gd name="connsiteY1" fmla="*/ 227507 h 457059"/>
                  <a:gd name="connsiteX2" fmla="*/ 679902 w 802774"/>
                  <a:gd name="connsiteY2" fmla="*/ 227507 h 457059"/>
                  <a:gd name="connsiteX3" fmla="*/ 619895 w 802774"/>
                  <a:gd name="connsiteY3" fmla="*/ 111302 h 457059"/>
                  <a:gd name="connsiteX4" fmla="*/ 489403 w 802774"/>
                  <a:gd name="connsiteY4" fmla="*/ 93204 h 457059"/>
                  <a:gd name="connsiteX5" fmla="*/ 296998 w 802774"/>
                  <a:gd name="connsiteY5" fmla="*/ 4622 h 457059"/>
                  <a:gd name="connsiteX6" fmla="*/ 165552 w 802774"/>
                  <a:gd name="connsiteY6" fmla="*/ 170357 h 457059"/>
                  <a:gd name="connsiteX7" fmla="*/ 165552 w 802774"/>
                  <a:gd name="connsiteY7" fmla="*/ 172262 h 457059"/>
                  <a:gd name="connsiteX8" fmla="*/ 28392 w 802774"/>
                  <a:gd name="connsiteY8" fmla="*/ 227507 h 457059"/>
                  <a:gd name="connsiteX9" fmla="*/ 13152 w 802774"/>
                  <a:gd name="connsiteY9" fmla="*/ 374192 h 457059"/>
                  <a:gd name="connsiteX10" fmla="*/ 136025 w 802774"/>
                  <a:gd name="connsiteY10" fmla="*/ 456107 h 457059"/>
                  <a:gd name="connsiteX11" fmla="*/ 136025 w 802774"/>
                  <a:gd name="connsiteY11" fmla="*/ 457059 h 457059"/>
                  <a:gd name="connsiteX12" fmla="*/ 688475 w 802774"/>
                  <a:gd name="connsiteY12" fmla="*/ 457059 h 457059"/>
                  <a:gd name="connsiteX13" fmla="*/ 802775 w 802774"/>
                  <a:gd name="connsiteY13" fmla="*/ 342759 h 457059"/>
                  <a:gd name="connsiteX14" fmla="*/ 689427 w 802774"/>
                  <a:gd name="connsiteY14" fmla="*/ 227507 h 457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2774" h="457059">
                    <a:moveTo>
                      <a:pt x="689427" y="227507"/>
                    </a:moveTo>
                    <a:cubicBezTo>
                      <a:pt x="686570" y="227507"/>
                      <a:pt x="682760" y="227507"/>
                      <a:pt x="679902" y="227507"/>
                    </a:cubicBezTo>
                    <a:cubicBezTo>
                      <a:pt x="679902" y="227507"/>
                      <a:pt x="679902" y="227507"/>
                      <a:pt x="679902" y="227507"/>
                    </a:cubicBezTo>
                    <a:cubicBezTo>
                      <a:pt x="679902" y="180834"/>
                      <a:pt x="657043" y="137972"/>
                      <a:pt x="619895" y="111302"/>
                    </a:cubicBezTo>
                    <a:cubicBezTo>
                      <a:pt x="581795" y="84632"/>
                      <a:pt x="533218" y="77964"/>
                      <a:pt x="489403" y="93204"/>
                    </a:cubicBezTo>
                    <a:cubicBezTo>
                      <a:pt x="453208" y="22719"/>
                      <a:pt x="373198" y="-13476"/>
                      <a:pt x="296998" y="4622"/>
                    </a:cubicBezTo>
                    <a:cubicBezTo>
                      <a:pt x="220797" y="22719"/>
                      <a:pt x="165552" y="91299"/>
                      <a:pt x="165552" y="170357"/>
                    </a:cubicBezTo>
                    <a:cubicBezTo>
                      <a:pt x="165552" y="170357"/>
                      <a:pt x="165552" y="171309"/>
                      <a:pt x="165552" y="172262"/>
                    </a:cubicBezTo>
                    <a:cubicBezTo>
                      <a:pt x="113165" y="163689"/>
                      <a:pt x="60777" y="185597"/>
                      <a:pt x="28392" y="227507"/>
                    </a:cubicBezTo>
                    <a:cubicBezTo>
                      <a:pt x="-3040" y="270369"/>
                      <a:pt x="-8755" y="326567"/>
                      <a:pt x="13152" y="374192"/>
                    </a:cubicBezTo>
                    <a:cubicBezTo>
                      <a:pt x="36012" y="421817"/>
                      <a:pt x="83637" y="453249"/>
                      <a:pt x="136025" y="456107"/>
                    </a:cubicBezTo>
                    <a:lnTo>
                      <a:pt x="136025" y="457059"/>
                    </a:lnTo>
                    <a:lnTo>
                      <a:pt x="688475" y="457059"/>
                    </a:lnTo>
                    <a:cubicBezTo>
                      <a:pt x="751340" y="457059"/>
                      <a:pt x="802775" y="405624"/>
                      <a:pt x="802775" y="342759"/>
                    </a:cubicBezTo>
                    <a:cubicBezTo>
                      <a:pt x="802775" y="279894"/>
                      <a:pt x="752293" y="227507"/>
                      <a:pt x="689427" y="227507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</p:grpSp>
        <p:pic>
          <p:nvPicPr>
            <p:cNvPr id="58" name="圖形 57" descr="雪花 以實心填滿">
              <a:extLst>
                <a:ext uri="{FF2B5EF4-FFF2-40B4-BE49-F238E27FC236}">
                  <a16:creationId xmlns:a16="http://schemas.microsoft.com/office/drawing/2014/main" id="{14A564A0-7126-1D6E-8C86-3A1A52A31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44134" y="1084562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A14F8853-08F6-1034-F061-B869F80548FA}"/>
              </a:ext>
            </a:extLst>
          </p:cNvPr>
          <p:cNvGrpSpPr/>
          <p:nvPr/>
        </p:nvGrpSpPr>
        <p:grpSpPr>
          <a:xfrm>
            <a:off x="879501" y="3933279"/>
            <a:ext cx="1659519" cy="1901804"/>
            <a:chOff x="6430909" y="1414802"/>
            <a:chExt cx="1920610" cy="2201013"/>
          </a:xfrm>
        </p:grpSpPr>
        <p:pic>
          <p:nvPicPr>
            <p:cNvPr id="65" name="圖形 64" descr="雙臂交叉的男子">
              <a:extLst>
                <a:ext uri="{FF2B5EF4-FFF2-40B4-BE49-F238E27FC236}">
                  <a16:creationId xmlns:a16="http://schemas.microsoft.com/office/drawing/2014/main" id="{EE223127-B939-5839-B002-16F3835D9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430909" y="1541904"/>
              <a:ext cx="895563" cy="2012500"/>
            </a:xfrm>
            <a:prstGeom prst="rect">
              <a:avLst/>
            </a:prstGeom>
          </p:spPr>
        </p:pic>
        <p:pic>
          <p:nvPicPr>
            <p:cNvPr id="67" name="圖形 66" descr="穿長袖上衣的男子">
              <a:extLst>
                <a:ext uri="{FF2B5EF4-FFF2-40B4-BE49-F238E27FC236}">
                  <a16:creationId xmlns:a16="http://schemas.microsoft.com/office/drawing/2014/main" id="{0D23A2AE-7D0C-C171-41E9-EE39BADB2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52146" y="1414802"/>
              <a:ext cx="799373" cy="2201013"/>
            </a:xfrm>
            <a:prstGeom prst="rect">
              <a:avLst/>
            </a:prstGeom>
          </p:spPr>
        </p:pic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A85F12C9-9675-34FE-17AD-582BB5271C1F}"/>
              </a:ext>
            </a:extLst>
          </p:cNvPr>
          <p:cNvGrpSpPr/>
          <p:nvPr/>
        </p:nvGrpSpPr>
        <p:grpSpPr>
          <a:xfrm>
            <a:off x="3055690" y="3892001"/>
            <a:ext cx="1941550" cy="1943082"/>
            <a:chOff x="9104804" y="1277504"/>
            <a:chExt cx="2247012" cy="2248786"/>
          </a:xfrm>
        </p:grpSpPr>
        <p:sp>
          <p:nvSpPr>
            <p:cNvPr id="5" name="圖形 71" descr="放大鏡 以實心填滿">
              <a:extLst>
                <a:ext uri="{FF2B5EF4-FFF2-40B4-BE49-F238E27FC236}">
                  <a16:creationId xmlns:a16="http://schemas.microsoft.com/office/drawing/2014/main" id="{D01E9286-D77A-3CDD-7EA8-928CE1A9D8D1}"/>
                </a:ext>
              </a:extLst>
            </p:cNvPr>
            <p:cNvSpPr/>
            <p:nvPr/>
          </p:nvSpPr>
          <p:spPr>
            <a:xfrm>
              <a:off x="9104804" y="1277504"/>
              <a:ext cx="2247012" cy="2248786"/>
            </a:xfrm>
            <a:custGeom>
              <a:avLst/>
              <a:gdLst>
                <a:gd name="connsiteX0" fmla="*/ 2189009 w 2247012"/>
                <a:gd name="connsiteY0" fmla="*/ 1907199 h 2248786"/>
                <a:gd name="connsiteX1" fmla="*/ 1833188 w 2247012"/>
                <a:gd name="connsiteY1" fmla="*/ 1551378 h 2248786"/>
                <a:gd name="connsiteX2" fmla="*/ 1656701 w 2247012"/>
                <a:gd name="connsiteY2" fmla="*/ 1497294 h 2248786"/>
                <a:gd name="connsiteX3" fmla="*/ 1531452 w 2247012"/>
                <a:gd name="connsiteY3" fmla="*/ 1372045 h 2248786"/>
                <a:gd name="connsiteX4" fmla="*/ 1707939 w 2247012"/>
                <a:gd name="connsiteY4" fmla="*/ 853970 h 2248786"/>
                <a:gd name="connsiteX5" fmla="*/ 853970 w 2247012"/>
                <a:gd name="connsiteY5" fmla="*/ 0 h 2248786"/>
                <a:gd name="connsiteX6" fmla="*/ 0 w 2247012"/>
                <a:gd name="connsiteY6" fmla="*/ 853970 h 2248786"/>
                <a:gd name="connsiteX7" fmla="*/ 853970 w 2247012"/>
                <a:gd name="connsiteY7" fmla="*/ 1707939 h 2248786"/>
                <a:gd name="connsiteX8" fmla="*/ 1372045 w 2247012"/>
                <a:gd name="connsiteY8" fmla="*/ 1531452 h 2248786"/>
                <a:gd name="connsiteX9" fmla="*/ 1497294 w 2247012"/>
                <a:gd name="connsiteY9" fmla="*/ 1656701 h 2248786"/>
                <a:gd name="connsiteX10" fmla="*/ 1551378 w 2247012"/>
                <a:gd name="connsiteY10" fmla="*/ 1833188 h 2248786"/>
                <a:gd name="connsiteX11" fmla="*/ 1907199 w 2247012"/>
                <a:gd name="connsiteY11" fmla="*/ 2189009 h 2248786"/>
                <a:gd name="connsiteX12" fmla="*/ 2049527 w 2247012"/>
                <a:gd name="connsiteY12" fmla="*/ 2248787 h 2248786"/>
                <a:gd name="connsiteX13" fmla="*/ 2191856 w 2247012"/>
                <a:gd name="connsiteY13" fmla="*/ 2189009 h 2248786"/>
                <a:gd name="connsiteX14" fmla="*/ 2189009 w 2247012"/>
                <a:gd name="connsiteY14" fmla="*/ 1907199 h 2248786"/>
                <a:gd name="connsiteX15" fmla="*/ 851123 w 2247012"/>
                <a:gd name="connsiteY15" fmla="*/ 1534299 h 2248786"/>
                <a:gd name="connsiteX16" fmla="*/ 167947 w 2247012"/>
                <a:gd name="connsiteY16" fmla="*/ 851123 h 2248786"/>
                <a:gd name="connsiteX17" fmla="*/ 851123 w 2247012"/>
                <a:gd name="connsiteY17" fmla="*/ 167947 h 2248786"/>
                <a:gd name="connsiteX18" fmla="*/ 1534299 w 2247012"/>
                <a:gd name="connsiteY18" fmla="*/ 851123 h 2248786"/>
                <a:gd name="connsiteX19" fmla="*/ 851123 w 2247012"/>
                <a:gd name="connsiteY19" fmla="*/ 1534299 h 224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47012" h="2248786">
                  <a:moveTo>
                    <a:pt x="2189009" y="1907199"/>
                  </a:moveTo>
                  <a:lnTo>
                    <a:pt x="1833188" y="1551378"/>
                  </a:lnTo>
                  <a:cubicBezTo>
                    <a:pt x="1784797" y="1502987"/>
                    <a:pt x="1719326" y="1485907"/>
                    <a:pt x="1656701" y="1497294"/>
                  </a:cubicBezTo>
                  <a:lnTo>
                    <a:pt x="1531452" y="1372045"/>
                  </a:lnTo>
                  <a:cubicBezTo>
                    <a:pt x="1642469" y="1229716"/>
                    <a:pt x="1707939" y="1047536"/>
                    <a:pt x="1707939" y="853970"/>
                  </a:cubicBezTo>
                  <a:cubicBezTo>
                    <a:pt x="1707939" y="384286"/>
                    <a:pt x="1323653" y="0"/>
                    <a:pt x="853970" y="0"/>
                  </a:cubicBezTo>
                  <a:cubicBezTo>
                    <a:pt x="384286" y="0"/>
                    <a:pt x="0" y="384286"/>
                    <a:pt x="0" y="853970"/>
                  </a:cubicBezTo>
                  <a:cubicBezTo>
                    <a:pt x="0" y="1323653"/>
                    <a:pt x="384286" y="1707939"/>
                    <a:pt x="853970" y="1707939"/>
                  </a:cubicBezTo>
                  <a:cubicBezTo>
                    <a:pt x="1047536" y="1707939"/>
                    <a:pt x="1226870" y="1642469"/>
                    <a:pt x="1372045" y="1531452"/>
                  </a:cubicBezTo>
                  <a:lnTo>
                    <a:pt x="1497294" y="1656701"/>
                  </a:lnTo>
                  <a:cubicBezTo>
                    <a:pt x="1485907" y="1719326"/>
                    <a:pt x="1502987" y="1784797"/>
                    <a:pt x="1551378" y="1833188"/>
                  </a:cubicBezTo>
                  <a:lnTo>
                    <a:pt x="1907199" y="2189009"/>
                  </a:lnTo>
                  <a:cubicBezTo>
                    <a:pt x="1947051" y="2228861"/>
                    <a:pt x="1998289" y="2248787"/>
                    <a:pt x="2049527" y="2248787"/>
                  </a:cubicBezTo>
                  <a:cubicBezTo>
                    <a:pt x="2100766" y="2248787"/>
                    <a:pt x="2152004" y="2228861"/>
                    <a:pt x="2191856" y="2189009"/>
                  </a:cubicBezTo>
                  <a:cubicBezTo>
                    <a:pt x="2265866" y="2109305"/>
                    <a:pt x="2265866" y="1984056"/>
                    <a:pt x="2189009" y="1907199"/>
                  </a:cubicBezTo>
                  <a:close/>
                  <a:moveTo>
                    <a:pt x="851123" y="1534299"/>
                  </a:moveTo>
                  <a:cubicBezTo>
                    <a:pt x="475376" y="1534299"/>
                    <a:pt x="167947" y="1226870"/>
                    <a:pt x="167947" y="851123"/>
                  </a:cubicBezTo>
                  <a:cubicBezTo>
                    <a:pt x="167947" y="475376"/>
                    <a:pt x="475376" y="167947"/>
                    <a:pt x="851123" y="167947"/>
                  </a:cubicBezTo>
                  <a:cubicBezTo>
                    <a:pt x="1226870" y="167947"/>
                    <a:pt x="1534299" y="475376"/>
                    <a:pt x="1534299" y="851123"/>
                  </a:cubicBezTo>
                  <a:cubicBezTo>
                    <a:pt x="1534299" y="1226870"/>
                    <a:pt x="1226870" y="1534299"/>
                    <a:pt x="851123" y="1534299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" name="圖形 73" descr="襯衫 以實心填滿">
              <a:extLst>
                <a:ext uri="{FF2B5EF4-FFF2-40B4-BE49-F238E27FC236}">
                  <a16:creationId xmlns:a16="http://schemas.microsoft.com/office/drawing/2014/main" id="{F71AAD8D-672D-4D37-8FBB-5F107E7201A7}"/>
                </a:ext>
              </a:extLst>
            </p:cNvPr>
            <p:cNvSpPr/>
            <p:nvPr/>
          </p:nvSpPr>
          <p:spPr>
            <a:xfrm>
              <a:off x="9360514" y="1631118"/>
              <a:ext cx="708501" cy="627134"/>
            </a:xfrm>
            <a:custGeom>
              <a:avLst/>
              <a:gdLst>
                <a:gd name="connsiteX0" fmla="*/ 704108 w 708501"/>
                <a:gd name="connsiteY0" fmla="*/ 165517 h 627134"/>
                <a:gd name="connsiteX1" fmla="*/ 585869 w 708501"/>
                <a:gd name="connsiteY1" fmla="*/ 49708 h 627134"/>
                <a:gd name="connsiteX2" fmla="*/ 574531 w 708501"/>
                <a:gd name="connsiteY2" fmla="*/ 42419 h 627134"/>
                <a:gd name="connsiteX3" fmla="*/ 464391 w 708501"/>
                <a:gd name="connsiteY3" fmla="*/ 1116 h 627134"/>
                <a:gd name="connsiteX4" fmla="*/ 447384 w 708501"/>
                <a:gd name="connsiteY4" fmla="*/ 5165 h 627134"/>
                <a:gd name="connsiteX5" fmla="*/ 354251 w 708501"/>
                <a:gd name="connsiteY5" fmla="*/ 44848 h 627134"/>
                <a:gd name="connsiteX6" fmla="*/ 261117 w 708501"/>
                <a:gd name="connsiteY6" fmla="*/ 5165 h 627134"/>
                <a:gd name="connsiteX7" fmla="*/ 244110 w 708501"/>
                <a:gd name="connsiteY7" fmla="*/ 1116 h 627134"/>
                <a:gd name="connsiteX8" fmla="*/ 133970 w 708501"/>
                <a:gd name="connsiteY8" fmla="*/ 42419 h 627134"/>
                <a:gd name="connsiteX9" fmla="*/ 122632 w 708501"/>
                <a:gd name="connsiteY9" fmla="*/ 49708 h 627134"/>
                <a:gd name="connsiteX10" fmla="*/ 4393 w 708501"/>
                <a:gd name="connsiteY10" fmla="*/ 165517 h 627134"/>
                <a:gd name="connsiteX11" fmla="*/ 6013 w 708501"/>
                <a:gd name="connsiteY11" fmla="*/ 189812 h 627134"/>
                <a:gd name="connsiteX12" fmla="*/ 114533 w 708501"/>
                <a:gd name="connsiteY12" fmla="*/ 271608 h 627134"/>
                <a:gd name="connsiteX13" fmla="*/ 135590 w 708501"/>
                <a:gd name="connsiteY13" fmla="*/ 270798 h 627134"/>
                <a:gd name="connsiteX14" fmla="*/ 176082 w 708501"/>
                <a:gd name="connsiteY14" fmla="*/ 232735 h 627134"/>
                <a:gd name="connsiteX15" fmla="*/ 176082 w 708501"/>
                <a:gd name="connsiteY15" fmla="*/ 627134 h 627134"/>
                <a:gd name="connsiteX16" fmla="*/ 532419 w 708501"/>
                <a:gd name="connsiteY16" fmla="*/ 627134 h 627134"/>
                <a:gd name="connsiteX17" fmla="*/ 532419 w 708501"/>
                <a:gd name="connsiteY17" fmla="*/ 233545 h 627134"/>
                <a:gd name="connsiteX18" fmla="*/ 572911 w 708501"/>
                <a:gd name="connsiteY18" fmla="*/ 271608 h 627134"/>
                <a:gd name="connsiteX19" fmla="*/ 593968 w 708501"/>
                <a:gd name="connsiteY19" fmla="*/ 272418 h 627134"/>
                <a:gd name="connsiteX20" fmla="*/ 702488 w 708501"/>
                <a:gd name="connsiteY20" fmla="*/ 189812 h 627134"/>
                <a:gd name="connsiteX21" fmla="*/ 704108 w 708501"/>
                <a:gd name="connsiteY21" fmla="*/ 165517 h 62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8501" h="627134">
                  <a:moveTo>
                    <a:pt x="704108" y="165517"/>
                  </a:moveTo>
                  <a:lnTo>
                    <a:pt x="585869" y="49708"/>
                  </a:lnTo>
                  <a:cubicBezTo>
                    <a:pt x="582630" y="46468"/>
                    <a:pt x="578580" y="44039"/>
                    <a:pt x="574531" y="42419"/>
                  </a:cubicBezTo>
                  <a:lnTo>
                    <a:pt x="464391" y="1116"/>
                  </a:lnTo>
                  <a:cubicBezTo>
                    <a:pt x="458722" y="-1313"/>
                    <a:pt x="451433" y="306"/>
                    <a:pt x="447384" y="5165"/>
                  </a:cubicBezTo>
                  <a:cubicBezTo>
                    <a:pt x="423898" y="29461"/>
                    <a:pt x="390694" y="44848"/>
                    <a:pt x="354251" y="44848"/>
                  </a:cubicBezTo>
                  <a:cubicBezTo>
                    <a:pt x="317807" y="44848"/>
                    <a:pt x="284603" y="29461"/>
                    <a:pt x="261117" y="5165"/>
                  </a:cubicBezTo>
                  <a:cubicBezTo>
                    <a:pt x="257068" y="306"/>
                    <a:pt x="249779" y="-503"/>
                    <a:pt x="244110" y="1116"/>
                  </a:cubicBezTo>
                  <a:lnTo>
                    <a:pt x="133970" y="42419"/>
                  </a:lnTo>
                  <a:cubicBezTo>
                    <a:pt x="129921" y="44039"/>
                    <a:pt x="125871" y="46468"/>
                    <a:pt x="122632" y="49708"/>
                  </a:cubicBezTo>
                  <a:lnTo>
                    <a:pt x="4393" y="165517"/>
                  </a:lnTo>
                  <a:cubicBezTo>
                    <a:pt x="-2086" y="172806"/>
                    <a:pt x="-1276" y="184144"/>
                    <a:pt x="6013" y="189812"/>
                  </a:cubicBezTo>
                  <a:lnTo>
                    <a:pt x="114533" y="271608"/>
                  </a:lnTo>
                  <a:cubicBezTo>
                    <a:pt x="121012" y="276467"/>
                    <a:pt x="129921" y="276467"/>
                    <a:pt x="135590" y="270798"/>
                  </a:cubicBezTo>
                  <a:lnTo>
                    <a:pt x="176082" y="232735"/>
                  </a:lnTo>
                  <a:lnTo>
                    <a:pt x="176082" y="627134"/>
                  </a:lnTo>
                  <a:lnTo>
                    <a:pt x="532419" y="627134"/>
                  </a:lnTo>
                  <a:lnTo>
                    <a:pt x="532419" y="233545"/>
                  </a:lnTo>
                  <a:lnTo>
                    <a:pt x="572911" y="271608"/>
                  </a:lnTo>
                  <a:cubicBezTo>
                    <a:pt x="578580" y="277277"/>
                    <a:pt x="588299" y="277277"/>
                    <a:pt x="593968" y="272418"/>
                  </a:cubicBezTo>
                  <a:lnTo>
                    <a:pt x="702488" y="189812"/>
                  </a:lnTo>
                  <a:cubicBezTo>
                    <a:pt x="709777" y="184144"/>
                    <a:pt x="710587" y="172806"/>
                    <a:pt x="704108" y="1655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" name="圖形 75" descr="褲子 以實心填滿">
              <a:extLst>
                <a:ext uri="{FF2B5EF4-FFF2-40B4-BE49-F238E27FC236}">
                  <a16:creationId xmlns:a16="http://schemas.microsoft.com/office/drawing/2014/main" id="{B73FC71F-1A6D-9286-7296-E10C207350BA}"/>
                </a:ext>
              </a:extLst>
            </p:cNvPr>
            <p:cNvSpPr/>
            <p:nvPr/>
          </p:nvSpPr>
          <p:spPr>
            <a:xfrm>
              <a:off x="9964530" y="1977233"/>
              <a:ext cx="388730" cy="712672"/>
            </a:xfrm>
            <a:custGeom>
              <a:avLst/>
              <a:gdLst>
                <a:gd name="connsiteX0" fmla="*/ 388731 w 388730"/>
                <a:gd name="connsiteY0" fmla="*/ 32394 h 712672"/>
                <a:gd name="connsiteX1" fmla="*/ 388731 w 388730"/>
                <a:gd name="connsiteY1" fmla="*/ 16197 h 712672"/>
                <a:gd name="connsiteX2" fmla="*/ 372533 w 388730"/>
                <a:gd name="connsiteY2" fmla="*/ 0 h 712672"/>
                <a:gd name="connsiteX3" fmla="*/ 194365 w 388730"/>
                <a:gd name="connsiteY3" fmla="*/ 0 h 712672"/>
                <a:gd name="connsiteX4" fmla="*/ 16197 w 388730"/>
                <a:gd name="connsiteY4" fmla="*/ 0 h 712672"/>
                <a:gd name="connsiteX5" fmla="*/ 0 w 388730"/>
                <a:gd name="connsiteY5" fmla="*/ 16197 h 712672"/>
                <a:gd name="connsiteX6" fmla="*/ 0 w 388730"/>
                <a:gd name="connsiteY6" fmla="*/ 32394 h 712672"/>
                <a:gd name="connsiteX7" fmla="*/ 72887 w 388730"/>
                <a:gd name="connsiteY7" fmla="*/ 32394 h 712672"/>
                <a:gd name="connsiteX8" fmla="*/ 72887 w 388730"/>
                <a:gd name="connsiteY8" fmla="*/ 64788 h 712672"/>
                <a:gd name="connsiteX9" fmla="*/ 0 w 388730"/>
                <a:gd name="connsiteY9" fmla="*/ 64788 h 712672"/>
                <a:gd name="connsiteX10" fmla="*/ 0 w 388730"/>
                <a:gd name="connsiteY10" fmla="*/ 712673 h 712672"/>
                <a:gd name="connsiteX11" fmla="*/ 121478 w 388730"/>
                <a:gd name="connsiteY11" fmla="*/ 712673 h 712672"/>
                <a:gd name="connsiteX12" fmla="*/ 194365 w 388730"/>
                <a:gd name="connsiteY12" fmla="*/ 178168 h 712672"/>
                <a:gd name="connsiteX13" fmla="*/ 267252 w 388730"/>
                <a:gd name="connsiteY13" fmla="*/ 712673 h 712672"/>
                <a:gd name="connsiteX14" fmla="*/ 388731 w 388730"/>
                <a:gd name="connsiteY14" fmla="*/ 712673 h 712672"/>
                <a:gd name="connsiteX15" fmla="*/ 388731 w 388730"/>
                <a:gd name="connsiteY15" fmla="*/ 64788 h 712672"/>
                <a:gd name="connsiteX16" fmla="*/ 315844 w 388730"/>
                <a:gd name="connsiteY16" fmla="*/ 64788 h 712672"/>
                <a:gd name="connsiteX17" fmla="*/ 315844 w 388730"/>
                <a:gd name="connsiteY17" fmla="*/ 32394 h 712672"/>
                <a:gd name="connsiteX18" fmla="*/ 388731 w 388730"/>
                <a:gd name="connsiteY18" fmla="*/ 32394 h 712672"/>
                <a:gd name="connsiteX19" fmla="*/ 105281 w 388730"/>
                <a:gd name="connsiteY19" fmla="*/ 64788 h 712672"/>
                <a:gd name="connsiteX20" fmla="*/ 105281 w 388730"/>
                <a:gd name="connsiteY20" fmla="*/ 32394 h 712672"/>
                <a:gd name="connsiteX21" fmla="*/ 178168 w 388730"/>
                <a:gd name="connsiteY21" fmla="*/ 32394 h 712672"/>
                <a:gd name="connsiteX22" fmla="*/ 178168 w 388730"/>
                <a:gd name="connsiteY22" fmla="*/ 64788 h 712672"/>
                <a:gd name="connsiteX23" fmla="*/ 105281 w 388730"/>
                <a:gd name="connsiteY23" fmla="*/ 64788 h 712672"/>
                <a:gd name="connsiteX24" fmla="*/ 283449 w 388730"/>
                <a:gd name="connsiteY24" fmla="*/ 64788 h 712672"/>
                <a:gd name="connsiteX25" fmla="*/ 210562 w 388730"/>
                <a:gd name="connsiteY25" fmla="*/ 64788 h 712672"/>
                <a:gd name="connsiteX26" fmla="*/ 210562 w 388730"/>
                <a:gd name="connsiteY26" fmla="*/ 32394 h 712672"/>
                <a:gd name="connsiteX27" fmla="*/ 283449 w 388730"/>
                <a:gd name="connsiteY27" fmla="*/ 32394 h 712672"/>
                <a:gd name="connsiteX28" fmla="*/ 283449 w 388730"/>
                <a:gd name="connsiteY28" fmla="*/ 64788 h 7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88730" h="712672">
                  <a:moveTo>
                    <a:pt x="388731" y="32394"/>
                  </a:moveTo>
                  <a:lnTo>
                    <a:pt x="388731" y="16197"/>
                  </a:lnTo>
                  <a:cubicBezTo>
                    <a:pt x="388731" y="7289"/>
                    <a:pt x="381442" y="0"/>
                    <a:pt x="372533" y="0"/>
                  </a:cubicBezTo>
                  <a:lnTo>
                    <a:pt x="194365" y="0"/>
                  </a:lnTo>
                  <a:lnTo>
                    <a:pt x="16197" y="0"/>
                  </a:lnTo>
                  <a:cubicBezTo>
                    <a:pt x="7289" y="0"/>
                    <a:pt x="0" y="7289"/>
                    <a:pt x="0" y="16197"/>
                  </a:cubicBezTo>
                  <a:lnTo>
                    <a:pt x="0" y="32394"/>
                  </a:lnTo>
                  <a:lnTo>
                    <a:pt x="72887" y="32394"/>
                  </a:lnTo>
                  <a:lnTo>
                    <a:pt x="72887" y="64788"/>
                  </a:lnTo>
                  <a:lnTo>
                    <a:pt x="0" y="64788"/>
                  </a:lnTo>
                  <a:lnTo>
                    <a:pt x="0" y="712673"/>
                  </a:lnTo>
                  <a:lnTo>
                    <a:pt x="121478" y="712673"/>
                  </a:lnTo>
                  <a:lnTo>
                    <a:pt x="194365" y="178168"/>
                  </a:lnTo>
                  <a:lnTo>
                    <a:pt x="267252" y="712673"/>
                  </a:lnTo>
                  <a:lnTo>
                    <a:pt x="388731" y="712673"/>
                  </a:lnTo>
                  <a:lnTo>
                    <a:pt x="388731" y="64788"/>
                  </a:lnTo>
                  <a:lnTo>
                    <a:pt x="315844" y="64788"/>
                  </a:lnTo>
                  <a:lnTo>
                    <a:pt x="315844" y="32394"/>
                  </a:lnTo>
                  <a:lnTo>
                    <a:pt x="388731" y="32394"/>
                  </a:lnTo>
                  <a:close/>
                  <a:moveTo>
                    <a:pt x="105281" y="64788"/>
                  </a:moveTo>
                  <a:lnTo>
                    <a:pt x="105281" y="32394"/>
                  </a:lnTo>
                  <a:lnTo>
                    <a:pt x="178168" y="32394"/>
                  </a:lnTo>
                  <a:lnTo>
                    <a:pt x="178168" y="64788"/>
                  </a:lnTo>
                  <a:lnTo>
                    <a:pt x="105281" y="64788"/>
                  </a:lnTo>
                  <a:close/>
                  <a:moveTo>
                    <a:pt x="283449" y="64788"/>
                  </a:moveTo>
                  <a:lnTo>
                    <a:pt x="210562" y="64788"/>
                  </a:lnTo>
                  <a:lnTo>
                    <a:pt x="210562" y="32394"/>
                  </a:lnTo>
                  <a:lnTo>
                    <a:pt x="283449" y="32394"/>
                  </a:lnTo>
                  <a:lnTo>
                    <a:pt x="283449" y="6478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A57FCE56-397A-A506-A3EF-767D35517CD5}"/>
              </a:ext>
            </a:extLst>
          </p:cNvPr>
          <p:cNvSpPr/>
          <p:nvPr/>
        </p:nvSpPr>
        <p:spPr>
          <a:xfrm>
            <a:off x="5003878" y="3458978"/>
            <a:ext cx="1941549" cy="514913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本框 3">
            <a:extLst>
              <a:ext uri="{FF2B5EF4-FFF2-40B4-BE49-F238E27FC236}">
                <a16:creationId xmlns:a16="http://schemas.microsoft.com/office/drawing/2014/main" id="{5BC4F214-B82F-BD2E-F8C5-8BDCCD57F8BF}"/>
              </a:ext>
            </a:extLst>
          </p:cNvPr>
          <p:cNvSpPr txBox="1"/>
          <p:nvPr/>
        </p:nvSpPr>
        <p:spPr>
          <a:xfrm>
            <a:off x="494485" y="369906"/>
            <a:ext cx="337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2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3C8F635D-68C1-7350-DFA7-2F9D9910924D}"/>
              </a:ext>
            </a:extLst>
          </p:cNvPr>
          <p:cNvCxnSpPr>
            <a:cxnSpLocks/>
          </p:cNvCxnSpPr>
          <p:nvPr/>
        </p:nvCxnSpPr>
        <p:spPr>
          <a:xfrm>
            <a:off x="0" y="954681"/>
            <a:ext cx="277509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20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图片 6">
            <a:extLst>
              <a:ext uri="{FF2B5EF4-FFF2-40B4-BE49-F238E27FC236}">
                <a16:creationId xmlns:a16="http://schemas.microsoft.com/office/drawing/2014/main" id="{AB6F5215-F389-1E3C-99CD-6D8B7EC88C8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形 3" descr="螢幕 以實心填滿">
            <a:extLst>
              <a:ext uri="{FF2B5EF4-FFF2-40B4-BE49-F238E27FC236}">
                <a16:creationId xmlns:a16="http://schemas.microsoft.com/office/drawing/2014/main" id="{B1674D30-D1C3-424B-959C-0838F7569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797" y="5210449"/>
            <a:ext cx="1122218" cy="1122218"/>
          </a:xfrm>
          <a:prstGeom prst="rect">
            <a:avLst/>
          </a:prstGeom>
        </p:spPr>
      </p:pic>
      <p:grpSp>
        <p:nvGrpSpPr>
          <p:cNvPr id="72" name="群組 71">
            <a:extLst>
              <a:ext uri="{FF2B5EF4-FFF2-40B4-BE49-F238E27FC236}">
                <a16:creationId xmlns:a16="http://schemas.microsoft.com/office/drawing/2014/main" id="{C60C0765-26B2-4C49-87C0-2AFD6F5CE966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56" name="文本框 3">
              <a:extLst>
                <a:ext uri="{FF2B5EF4-FFF2-40B4-BE49-F238E27FC236}">
                  <a16:creationId xmlns:a16="http://schemas.microsoft.com/office/drawing/2014/main" id="{D9F2E640-4313-0B67-B5AF-82C2357C5084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主題分類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23EF5013-43F3-C206-9B16-9955541226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B608CB1-8B99-4DBC-5424-6F5DBFB8A708}"/>
              </a:ext>
            </a:extLst>
          </p:cNvPr>
          <p:cNvSpPr/>
          <p:nvPr/>
        </p:nvSpPr>
        <p:spPr>
          <a:xfrm>
            <a:off x="1504644" y="1722336"/>
            <a:ext cx="2707151" cy="119543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查詢天氣功能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自動搭配衣物功能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資料庫存儲管理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EAE54676-7F01-8128-052E-B39E4EF386A4}"/>
              </a:ext>
            </a:extLst>
          </p:cNvPr>
          <p:cNvSpPr/>
          <p:nvPr/>
        </p:nvSpPr>
        <p:spPr>
          <a:xfrm>
            <a:off x="2053454" y="5374586"/>
            <a:ext cx="2177895" cy="63719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前端介面使用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pic>
        <p:nvPicPr>
          <p:cNvPr id="13" name="圖形 12" descr="教戰手冊 以實心填滿">
            <a:extLst>
              <a:ext uri="{FF2B5EF4-FFF2-40B4-BE49-F238E27FC236}">
                <a16:creationId xmlns:a16="http://schemas.microsoft.com/office/drawing/2014/main" id="{DA0B93C7-3BDF-CCDB-5BBD-6CDAB28649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243" y="1862851"/>
            <a:ext cx="914400" cy="914400"/>
          </a:xfrm>
          <a:prstGeom prst="rect">
            <a:avLst/>
          </a:prstGeom>
        </p:spPr>
      </p:pic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A061A948-A789-E94F-712E-3283DC1A0494}"/>
              </a:ext>
            </a:extLst>
          </p:cNvPr>
          <p:cNvSpPr/>
          <p:nvPr/>
        </p:nvSpPr>
        <p:spPr>
          <a:xfrm>
            <a:off x="8053533" y="1722336"/>
            <a:ext cx="2568647" cy="9144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硬體架構（衣櫃）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電路馬達等運作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9C43C344-D87E-F835-855F-65D93777DD5F}"/>
              </a:ext>
            </a:extLst>
          </p:cNvPr>
          <p:cNvSpPr/>
          <p:nvPr/>
        </p:nvSpPr>
        <p:spPr>
          <a:xfrm>
            <a:off x="8053533" y="5249895"/>
            <a:ext cx="2568647" cy="88657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自動辨識衣物種類</a:t>
            </a:r>
            <a:endParaRPr lang="en-US" altLang="zh-TW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pic>
        <p:nvPicPr>
          <p:cNvPr id="15" name="圖形 14" descr="眼睛 以實心填滿">
            <a:extLst>
              <a:ext uri="{FF2B5EF4-FFF2-40B4-BE49-F238E27FC236}">
                <a16:creationId xmlns:a16="http://schemas.microsoft.com/office/drawing/2014/main" id="{28C5BF26-0A69-3409-CD5B-086C827BA3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59811" y="5249895"/>
            <a:ext cx="914400" cy="914400"/>
          </a:xfrm>
          <a:prstGeom prst="rect">
            <a:avLst/>
          </a:prstGeom>
        </p:spPr>
      </p:pic>
      <p:pic>
        <p:nvPicPr>
          <p:cNvPr id="18" name="圖形 17" descr="齒輪 以實心填滿">
            <a:extLst>
              <a:ext uri="{FF2B5EF4-FFF2-40B4-BE49-F238E27FC236}">
                <a16:creationId xmlns:a16="http://schemas.microsoft.com/office/drawing/2014/main" id="{696338E7-E41C-4BD4-B9A8-334B4DB49C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9811" y="1722335"/>
            <a:ext cx="914400" cy="914400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0D7A8D83-652D-B6EA-BE69-2948CCBCB61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2736" t="774" r="2736" b="5256"/>
          <a:stretch/>
        </p:blipFill>
        <p:spPr>
          <a:xfrm>
            <a:off x="4440882" y="2320051"/>
            <a:ext cx="3310235" cy="3110635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D5CCBD1D-45D7-14B1-4831-FAA280807A7E}"/>
              </a:ext>
            </a:extLst>
          </p:cNvPr>
          <p:cNvSpPr txBox="1"/>
          <p:nvPr/>
        </p:nvSpPr>
        <p:spPr>
          <a:xfrm>
            <a:off x="3297395" y="1267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演算法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3F117A0-A216-104E-9F5A-123248AB2825}"/>
              </a:ext>
            </a:extLst>
          </p:cNvPr>
          <p:cNvSpPr txBox="1"/>
          <p:nvPr/>
        </p:nvSpPr>
        <p:spPr>
          <a:xfrm>
            <a:off x="3316949" y="494053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UI</a:t>
            </a:r>
            <a:r>
              <a:rPr lang="zh-TW" altLang="en-US" b="1" dirty="0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介面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1DA9E646-EAF6-1D36-4C27-255EB4ACCB2A}"/>
              </a:ext>
            </a:extLst>
          </p:cNvPr>
          <p:cNvSpPr txBox="1"/>
          <p:nvPr/>
        </p:nvSpPr>
        <p:spPr>
          <a:xfrm>
            <a:off x="7980204" y="1264164"/>
            <a:ext cx="127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實體架構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4A093D88-4889-BA56-F96F-C669EF0E42D1}"/>
              </a:ext>
            </a:extLst>
          </p:cNvPr>
          <p:cNvSpPr txBox="1"/>
          <p:nvPr/>
        </p:nvSpPr>
        <p:spPr>
          <a:xfrm>
            <a:off x="7980204" y="4802044"/>
            <a:ext cx="127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衣物辨識</a:t>
            </a:r>
          </a:p>
        </p:txBody>
      </p:sp>
      <p:sp>
        <p:nvSpPr>
          <p:cNvPr id="22" name="箭號: 彎曲 21">
            <a:extLst>
              <a:ext uri="{FF2B5EF4-FFF2-40B4-BE49-F238E27FC236}">
                <a16:creationId xmlns:a16="http://schemas.microsoft.com/office/drawing/2014/main" id="{F0B1421E-5141-A4B3-9C0A-35F617EE5FDB}"/>
              </a:ext>
            </a:extLst>
          </p:cNvPr>
          <p:cNvSpPr/>
          <p:nvPr/>
        </p:nvSpPr>
        <p:spPr>
          <a:xfrm rot="5400000">
            <a:off x="4334390" y="1878209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8" name="箭號: 彎曲 67">
            <a:extLst>
              <a:ext uri="{FF2B5EF4-FFF2-40B4-BE49-F238E27FC236}">
                <a16:creationId xmlns:a16="http://schemas.microsoft.com/office/drawing/2014/main" id="{D6CE78E2-1BC1-3CCA-CE2D-AA1277BEDD6B}"/>
              </a:ext>
            </a:extLst>
          </p:cNvPr>
          <p:cNvSpPr/>
          <p:nvPr/>
        </p:nvSpPr>
        <p:spPr>
          <a:xfrm rot="16200000" flipH="1">
            <a:off x="7587437" y="1878209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9" name="箭號: 彎曲 68">
            <a:extLst>
              <a:ext uri="{FF2B5EF4-FFF2-40B4-BE49-F238E27FC236}">
                <a16:creationId xmlns:a16="http://schemas.microsoft.com/office/drawing/2014/main" id="{B6D0D83B-B5FD-F394-DC2F-EC03E0A4FF80}"/>
              </a:ext>
            </a:extLst>
          </p:cNvPr>
          <p:cNvSpPr/>
          <p:nvPr/>
        </p:nvSpPr>
        <p:spPr>
          <a:xfrm rot="16200000">
            <a:off x="7578432" y="5436417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1" name="箭號: 彎曲 70">
            <a:extLst>
              <a:ext uri="{FF2B5EF4-FFF2-40B4-BE49-F238E27FC236}">
                <a16:creationId xmlns:a16="http://schemas.microsoft.com/office/drawing/2014/main" id="{DAEF9F71-6647-92BC-EFDD-E6279034AD5C}"/>
              </a:ext>
            </a:extLst>
          </p:cNvPr>
          <p:cNvSpPr/>
          <p:nvPr/>
        </p:nvSpPr>
        <p:spPr>
          <a:xfrm rot="5400000" flipH="1">
            <a:off x="4380961" y="5503196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3955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437B110-D40B-4DE7-C4A8-898C13A78C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85590" y="2220927"/>
            <a:ext cx="245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研究方法</a:t>
            </a:r>
            <a:endParaRPr lang="zh-CN" altLang="en-US" sz="36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85590" y="3078748"/>
            <a:ext cx="5104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研究方法流程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AutoNum type="arabicPeriod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研究的進展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86668" y="1851783"/>
            <a:ext cx="45719" cy="2529506"/>
          </a:xfrm>
          <a:custGeom>
            <a:avLst/>
            <a:gdLst>
              <a:gd name="connsiteX0" fmla="*/ 0 w 45719"/>
              <a:gd name="connsiteY0" fmla="*/ 0 h 2529506"/>
              <a:gd name="connsiteX1" fmla="*/ 45719 w 45719"/>
              <a:gd name="connsiteY1" fmla="*/ 0 h 2529506"/>
              <a:gd name="connsiteX2" fmla="*/ 45719 w 45719"/>
              <a:gd name="connsiteY2" fmla="*/ 556491 h 2529506"/>
              <a:gd name="connsiteX3" fmla="*/ 45719 w 45719"/>
              <a:gd name="connsiteY3" fmla="*/ 1214163 h 2529506"/>
              <a:gd name="connsiteX4" fmla="*/ 45719 w 45719"/>
              <a:gd name="connsiteY4" fmla="*/ 1897130 h 2529506"/>
              <a:gd name="connsiteX5" fmla="*/ 45719 w 45719"/>
              <a:gd name="connsiteY5" fmla="*/ 2529506 h 2529506"/>
              <a:gd name="connsiteX6" fmla="*/ 0 w 45719"/>
              <a:gd name="connsiteY6" fmla="*/ 2529506 h 2529506"/>
              <a:gd name="connsiteX7" fmla="*/ 0 w 45719"/>
              <a:gd name="connsiteY7" fmla="*/ 1897130 h 2529506"/>
              <a:gd name="connsiteX8" fmla="*/ 0 w 45719"/>
              <a:gd name="connsiteY8" fmla="*/ 1315343 h 2529506"/>
              <a:gd name="connsiteX9" fmla="*/ 0 w 45719"/>
              <a:gd name="connsiteY9" fmla="*/ 657672 h 2529506"/>
              <a:gd name="connsiteX10" fmla="*/ 0 w 45719"/>
              <a:gd name="connsiteY10" fmla="*/ 0 h 252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2529506" fill="none" extrusionOk="0">
                <a:moveTo>
                  <a:pt x="0" y="0"/>
                </a:moveTo>
                <a:cubicBezTo>
                  <a:pt x="17786" y="-1838"/>
                  <a:pt x="25749" y="-391"/>
                  <a:pt x="45719" y="0"/>
                </a:cubicBezTo>
                <a:cubicBezTo>
                  <a:pt x="66353" y="129798"/>
                  <a:pt x="18713" y="286946"/>
                  <a:pt x="45719" y="556491"/>
                </a:cubicBezTo>
                <a:cubicBezTo>
                  <a:pt x="72725" y="826036"/>
                  <a:pt x="13689" y="949818"/>
                  <a:pt x="45719" y="1214163"/>
                </a:cubicBezTo>
                <a:cubicBezTo>
                  <a:pt x="77749" y="1478508"/>
                  <a:pt x="44229" y="1558064"/>
                  <a:pt x="45719" y="1897130"/>
                </a:cubicBezTo>
                <a:cubicBezTo>
                  <a:pt x="47209" y="2236196"/>
                  <a:pt x="38124" y="2398746"/>
                  <a:pt x="45719" y="2529506"/>
                </a:cubicBezTo>
                <a:cubicBezTo>
                  <a:pt x="25971" y="2531345"/>
                  <a:pt x="11511" y="2530701"/>
                  <a:pt x="0" y="2529506"/>
                </a:cubicBezTo>
                <a:cubicBezTo>
                  <a:pt x="-23419" y="2397577"/>
                  <a:pt x="11517" y="2197445"/>
                  <a:pt x="0" y="1897130"/>
                </a:cubicBezTo>
                <a:cubicBezTo>
                  <a:pt x="-11517" y="1596815"/>
                  <a:pt x="1116" y="1535859"/>
                  <a:pt x="0" y="1315343"/>
                </a:cubicBezTo>
                <a:cubicBezTo>
                  <a:pt x="-1116" y="1094827"/>
                  <a:pt x="15690" y="825370"/>
                  <a:pt x="0" y="657672"/>
                </a:cubicBezTo>
                <a:cubicBezTo>
                  <a:pt x="-15690" y="489974"/>
                  <a:pt x="-8042" y="287261"/>
                  <a:pt x="0" y="0"/>
                </a:cubicBezTo>
                <a:close/>
              </a:path>
              <a:path w="45719" h="2529506" stroke="0" extrusionOk="0">
                <a:moveTo>
                  <a:pt x="0" y="0"/>
                </a:moveTo>
                <a:cubicBezTo>
                  <a:pt x="11779" y="-425"/>
                  <a:pt x="30004" y="196"/>
                  <a:pt x="45719" y="0"/>
                </a:cubicBezTo>
                <a:cubicBezTo>
                  <a:pt x="55692" y="196601"/>
                  <a:pt x="44991" y="438004"/>
                  <a:pt x="45719" y="682967"/>
                </a:cubicBezTo>
                <a:cubicBezTo>
                  <a:pt x="46447" y="927930"/>
                  <a:pt x="59067" y="1082071"/>
                  <a:pt x="45719" y="1290048"/>
                </a:cubicBezTo>
                <a:cubicBezTo>
                  <a:pt x="32371" y="1498025"/>
                  <a:pt x="20566" y="1729068"/>
                  <a:pt x="45719" y="1973015"/>
                </a:cubicBezTo>
                <a:cubicBezTo>
                  <a:pt x="70872" y="2216962"/>
                  <a:pt x="20392" y="2361725"/>
                  <a:pt x="45719" y="2529506"/>
                </a:cubicBezTo>
                <a:cubicBezTo>
                  <a:pt x="23415" y="2529774"/>
                  <a:pt x="18465" y="2528950"/>
                  <a:pt x="0" y="2529506"/>
                </a:cubicBezTo>
                <a:cubicBezTo>
                  <a:pt x="18309" y="2241217"/>
                  <a:pt x="25171" y="2168382"/>
                  <a:pt x="0" y="1922425"/>
                </a:cubicBezTo>
                <a:cubicBezTo>
                  <a:pt x="-25171" y="1676468"/>
                  <a:pt x="18497" y="1568848"/>
                  <a:pt x="0" y="1315343"/>
                </a:cubicBezTo>
                <a:cubicBezTo>
                  <a:pt x="-18497" y="1061838"/>
                  <a:pt x="16950" y="850825"/>
                  <a:pt x="0" y="708262"/>
                </a:cubicBezTo>
                <a:cubicBezTo>
                  <a:pt x="-16950" y="565699"/>
                  <a:pt x="13260" y="209151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447416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9C979F-E4A8-B095-652C-90ABCA52C735}"/>
              </a:ext>
            </a:extLst>
          </p:cNvPr>
          <p:cNvSpPr/>
          <p:nvPr/>
        </p:nvSpPr>
        <p:spPr>
          <a:xfrm>
            <a:off x="2996610" y="2220927"/>
            <a:ext cx="1836855" cy="1721839"/>
          </a:xfrm>
          <a:custGeom>
            <a:avLst/>
            <a:gdLst>
              <a:gd name="connsiteX0" fmla="*/ 0 w 1836855"/>
              <a:gd name="connsiteY0" fmla="*/ 286979 h 1721839"/>
              <a:gd name="connsiteX1" fmla="*/ 286979 w 1836855"/>
              <a:gd name="connsiteY1" fmla="*/ 0 h 1721839"/>
              <a:gd name="connsiteX2" fmla="*/ 1549876 w 1836855"/>
              <a:gd name="connsiteY2" fmla="*/ 0 h 1721839"/>
              <a:gd name="connsiteX3" fmla="*/ 1836855 w 1836855"/>
              <a:gd name="connsiteY3" fmla="*/ 286979 h 1721839"/>
              <a:gd name="connsiteX4" fmla="*/ 1836855 w 1836855"/>
              <a:gd name="connsiteY4" fmla="*/ 1434860 h 1721839"/>
              <a:gd name="connsiteX5" fmla="*/ 1549876 w 1836855"/>
              <a:gd name="connsiteY5" fmla="*/ 1721839 h 1721839"/>
              <a:gd name="connsiteX6" fmla="*/ 286979 w 1836855"/>
              <a:gd name="connsiteY6" fmla="*/ 1721839 h 1721839"/>
              <a:gd name="connsiteX7" fmla="*/ 0 w 1836855"/>
              <a:gd name="connsiteY7" fmla="*/ 1434860 h 1721839"/>
              <a:gd name="connsiteX8" fmla="*/ 0 w 1836855"/>
              <a:gd name="connsiteY8" fmla="*/ 286979 h 172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6855" h="1721839" extrusionOk="0">
                <a:moveTo>
                  <a:pt x="0" y="286979"/>
                </a:moveTo>
                <a:cubicBezTo>
                  <a:pt x="2923" y="137577"/>
                  <a:pt x="109738" y="-10988"/>
                  <a:pt x="286979" y="0"/>
                </a:cubicBezTo>
                <a:cubicBezTo>
                  <a:pt x="478191" y="-75775"/>
                  <a:pt x="975139" y="68082"/>
                  <a:pt x="1549876" y="0"/>
                </a:cubicBezTo>
                <a:cubicBezTo>
                  <a:pt x="1703020" y="-29923"/>
                  <a:pt x="1839221" y="107704"/>
                  <a:pt x="1836855" y="286979"/>
                </a:cubicBezTo>
                <a:cubicBezTo>
                  <a:pt x="1814737" y="531155"/>
                  <a:pt x="1853239" y="1274689"/>
                  <a:pt x="1836855" y="1434860"/>
                </a:cubicBezTo>
                <a:cubicBezTo>
                  <a:pt x="1832937" y="1601988"/>
                  <a:pt x="1709340" y="1727901"/>
                  <a:pt x="1549876" y="1721839"/>
                </a:cubicBezTo>
                <a:cubicBezTo>
                  <a:pt x="1383707" y="1829486"/>
                  <a:pt x="840978" y="1758975"/>
                  <a:pt x="286979" y="1721839"/>
                </a:cubicBezTo>
                <a:cubicBezTo>
                  <a:pt x="124582" y="1730370"/>
                  <a:pt x="355" y="1613662"/>
                  <a:pt x="0" y="1434860"/>
                </a:cubicBezTo>
                <a:cubicBezTo>
                  <a:pt x="-25232" y="1196913"/>
                  <a:pt x="-57944" y="690417"/>
                  <a:pt x="0" y="286979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0334153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solidFill>
                  <a:schemeClr val="tx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2</a:t>
            </a:r>
            <a:endParaRPr lang="zh-TW" altLang="en-US" sz="6000" b="1" dirty="0">
              <a:solidFill>
                <a:schemeClr val="tx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4005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6">
            <a:extLst>
              <a:ext uri="{FF2B5EF4-FFF2-40B4-BE49-F238E27FC236}">
                <a16:creationId xmlns:a16="http://schemas.microsoft.com/office/drawing/2014/main" id="{093E3777-7376-714F-A3FB-F857DB3F97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43BE7B6-FFF8-BB51-BB70-0DF77C81C1E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7156" y="296172"/>
            <a:ext cx="10939549" cy="6375232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04D9E870-2A24-65DF-3AF9-95C9DD898F91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5" name="文本框 3">
              <a:extLst>
                <a:ext uri="{FF2B5EF4-FFF2-40B4-BE49-F238E27FC236}">
                  <a16:creationId xmlns:a16="http://schemas.microsoft.com/office/drawing/2014/main" id="{3EDC8ECC-C721-5058-7DE3-AC931BAC95C2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22CCD07F-E4BA-0553-03C2-A6107CC75E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BFFEA0D8-A95A-978A-AA6C-3DD064365B0D}"/>
              </a:ext>
            </a:extLst>
          </p:cNvPr>
          <p:cNvSpPr/>
          <p:nvPr/>
        </p:nvSpPr>
        <p:spPr>
          <a:xfrm>
            <a:off x="2959331" y="207818"/>
            <a:ext cx="3266902" cy="6567055"/>
          </a:xfrm>
          <a:custGeom>
            <a:avLst/>
            <a:gdLst>
              <a:gd name="connsiteX0" fmla="*/ 0 w 3266902"/>
              <a:gd name="connsiteY0" fmla="*/ 0 h 6567055"/>
              <a:gd name="connsiteX1" fmla="*/ 718718 w 3266902"/>
              <a:gd name="connsiteY1" fmla="*/ 0 h 6567055"/>
              <a:gd name="connsiteX2" fmla="*/ 1274092 w 3266902"/>
              <a:gd name="connsiteY2" fmla="*/ 0 h 6567055"/>
              <a:gd name="connsiteX3" fmla="*/ 1960141 w 3266902"/>
              <a:gd name="connsiteY3" fmla="*/ 0 h 6567055"/>
              <a:gd name="connsiteX4" fmla="*/ 2548184 w 3266902"/>
              <a:gd name="connsiteY4" fmla="*/ 0 h 6567055"/>
              <a:gd name="connsiteX5" fmla="*/ 3266902 w 3266902"/>
              <a:gd name="connsiteY5" fmla="*/ 0 h 6567055"/>
              <a:gd name="connsiteX6" fmla="*/ 3266902 w 3266902"/>
              <a:gd name="connsiteY6" fmla="*/ 591035 h 6567055"/>
              <a:gd name="connsiteX7" fmla="*/ 3266902 w 3266902"/>
              <a:gd name="connsiteY7" fmla="*/ 1379082 h 6567055"/>
              <a:gd name="connsiteX8" fmla="*/ 3266902 w 3266902"/>
              <a:gd name="connsiteY8" fmla="*/ 1970117 h 6567055"/>
              <a:gd name="connsiteX9" fmla="*/ 3266902 w 3266902"/>
              <a:gd name="connsiteY9" fmla="*/ 2692493 h 6567055"/>
              <a:gd name="connsiteX10" fmla="*/ 3266902 w 3266902"/>
              <a:gd name="connsiteY10" fmla="*/ 3349198 h 6567055"/>
              <a:gd name="connsiteX11" fmla="*/ 3266902 w 3266902"/>
              <a:gd name="connsiteY11" fmla="*/ 3808892 h 6567055"/>
              <a:gd name="connsiteX12" fmla="*/ 3266902 w 3266902"/>
              <a:gd name="connsiteY12" fmla="*/ 4268586 h 6567055"/>
              <a:gd name="connsiteX13" fmla="*/ 3266902 w 3266902"/>
              <a:gd name="connsiteY13" fmla="*/ 4793950 h 6567055"/>
              <a:gd name="connsiteX14" fmla="*/ 3266902 w 3266902"/>
              <a:gd name="connsiteY14" fmla="*/ 5450656 h 6567055"/>
              <a:gd name="connsiteX15" fmla="*/ 3266902 w 3266902"/>
              <a:gd name="connsiteY15" fmla="*/ 5910350 h 6567055"/>
              <a:gd name="connsiteX16" fmla="*/ 3266902 w 3266902"/>
              <a:gd name="connsiteY16" fmla="*/ 6567055 h 6567055"/>
              <a:gd name="connsiteX17" fmla="*/ 2580853 w 3266902"/>
              <a:gd name="connsiteY17" fmla="*/ 6567055 h 6567055"/>
              <a:gd name="connsiteX18" fmla="*/ 1894803 w 3266902"/>
              <a:gd name="connsiteY18" fmla="*/ 6567055 h 6567055"/>
              <a:gd name="connsiteX19" fmla="*/ 1176085 w 3266902"/>
              <a:gd name="connsiteY19" fmla="*/ 6567055 h 6567055"/>
              <a:gd name="connsiteX20" fmla="*/ 620711 w 3266902"/>
              <a:gd name="connsiteY20" fmla="*/ 6567055 h 6567055"/>
              <a:gd name="connsiteX21" fmla="*/ 0 w 3266902"/>
              <a:gd name="connsiteY21" fmla="*/ 6567055 h 6567055"/>
              <a:gd name="connsiteX22" fmla="*/ 0 w 3266902"/>
              <a:gd name="connsiteY22" fmla="*/ 5910350 h 6567055"/>
              <a:gd name="connsiteX23" fmla="*/ 0 w 3266902"/>
              <a:gd name="connsiteY23" fmla="*/ 5450656 h 6567055"/>
              <a:gd name="connsiteX24" fmla="*/ 0 w 3266902"/>
              <a:gd name="connsiteY24" fmla="*/ 4793950 h 6567055"/>
              <a:gd name="connsiteX25" fmla="*/ 0 w 3266902"/>
              <a:gd name="connsiteY25" fmla="*/ 4071574 h 6567055"/>
              <a:gd name="connsiteX26" fmla="*/ 0 w 3266902"/>
              <a:gd name="connsiteY26" fmla="*/ 3480539 h 6567055"/>
              <a:gd name="connsiteX27" fmla="*/ 0 w 3266902"/>
              <a:gd name="connsiteY27" fmla="*/ 3020845 h 6567055"/>
              <a:gd name="connsiteX28" fmla="*/ 0 w 3266902"/>
              <a:gd name="connsiteY28" fmla="*/ 2429810 h 6567055"/>
              <a:gd name="connsiteX29" fmla="*/ 0 w 3266902"/>
              <a:gd name="connsiteY29" fmla="*/ 1641764 h 6567055"/>
              <a:gd name="connsiteX30" fmla="*/ 0 w 3266902"/>
              <a:gd name="connsiteY30" fmla="*/ 919388 h 6567055"/>
              <a:gd name="connsiteX31" fmla="*/ 0 w 3266902"/>
              <a:gd name="connsiteY31" fmla="*/ 0 h 6567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266902" h="6567055" extrusionOk="0">
                <a:moveTo>
                  <a:pt x="0" y="0"/>
                </a:moveTo>
                <a:cubicBezTo>
                  <a:pt x="148801" y="28420"/>
                  <a:pt x="454297" y="-28372"/>
                  <a:pt x="718718" y="0"/>
                </a:cubicBezTo>
                <a:cubicBezTo>
                  <a:pt x="983139" y="28372"/>
                  <a:pt x="1050176" y="2302"/>
                  <a:pt x="1274092" y="0"/>
                </a:cubicBezTo>
                <a:cubicBezTo>
                  <a:pt x="1498008" y="-2302"/>
                  <a:pt x="1671598" y="28840"/>
                  <a:pt x="1960141" y="0"/>
                </a:cubicBezTo>
                <a:cubicBezTo>
                  <a:pt x="2248684" y="-28840"/>
                  <a:pt x="2272421" y="5235"/>
                  <a:pt x="2548184" y="0"/>
                </a:cubicBezTo>
                <a:cubicBezTo>
                  <a:pt x="2823947" y="-5235"/>
                  <a:pt x="3086745" y="18954"/>
                  <a:pt x="3266902" y="0"/>
                </a:cubicBezTo>
                <a:cubicBezTo>
                  <a:pt x="3263463" y="194469"/>
                  <a:pt x="3255191" y="367140"/>
                  <a:pt x="3266902" y="591035"/>
                </a:cubicBezTo>
                <a:cubicBezTo>
                  <a:pt x="3278613" y="814930"/>
                  <a:pt x="3299618" y="985874"/>
                  <a:pt x="3266902" y="1379082"/>
                </a:cubicBezTo>
                <a:cubicBezTo>
                  <a:pt x="3234186" y="1772290"/>
                  <a:pt x="3276696" y="1773110"/>
                  <a:pt x="3266902" y="1970117"/>
                </a:cubicBezTo>
                <a:cubicBezTo>
                  <a:pt x="3257108" y="2167124"/>
                  <a:pt x="3275660" y="2344486"/>
                  <a:pt x="3266902" y="2692493"/>
                </a:cubicBezTo>
                <a:cubicBezTo>
                  <a:pt x="3258144" y="3040500"/>
                  <a:pt x="3281484" y="3216193"/>
                  <a:pt x="3266902" y="3349198"/>
                </a:cubicBezTo>
                <a:cubicBezTo>
                  <a:pt x="3252320" y="3482203"/>
                  <a:pt x="3283190" y="3684017"/>
                  <a:pt x="3266902" y="3808892"/>
                </a:cubicBezTo>
                <a:cubicBezTo>
                  <a:pt x="3250614" y="3933767"/>
                  <a:pt x="3246514" y="4080698"/>
                  <a:pt x="3266902" y="4268586"/>
                </a:cubicBezTo>
                <a:cubicBezTo>
                  <a:pt x="3287290" y="4456474"/>
                  <a:pt x="3269976" y="4569755"/>
                  <a:pt x="3266902" y="4793950"/>
                </a:cubicBezTo>
                <a:cubicBezTo>
                  <a:pt x="3263828" y="5018145"/>
                  <a:pt x="3265771" y="5197592"/>
                  <a:pt x="3266902" y="5450656"/>
                </a:cubicBezTo>
                <a:cubicBezTo>
                  <a:pt x="3268033" y="5703720"/>
                  <a:pt x="3261246" y="5724710"/>
                  <a:pt x="3266902" y="5910350"/>
                </a:cubicBezTo>
                <a:cubicBezTo>
                  <a:pt x="3272559" y="6095990"/>
                  <a:pt x="3252509" y="6388937"/>
                  <a:pt x="3266902" y="6567055"/>
                </a:cubicBezTo>
                <a:cubicBezTo>
                  <a:pt x="3076982" y="6583577"/>
                  <a:pt x="2861520" y="6569875"/>
                  <a:pt x="2580853" y="6567055"/>
                </a:cubicBezTo>
                <a:cubicBezTo>
                  <a:pt x="2300186" y="6564235"/>
                  <a:pt x="2121243" y="6595085"/>
                  <a:pt x="1894803" y="6567055"/>
                </a:cubicBezTo>
                <a:cubicBezTo>
                  <a:pt x="1668363" y="6539026"/>
                  <a:pt x="1370138" y="6597947"/>
                  <a:pt x="1176085" y="6567055"/>
                </a:cubicBezTo>
                <a:cubicBezTo>
                  <a:pt x="982032" y="6536163"/>
                  <a:pt x="775964" y="6565772"/>
                  <a:pt x="620711" y="6567055"/>
                </a:cubicBezTo>
                <a:cubicBezTo>
                  <a:pt x="465458" y="6568338"/>
                  <a:pt x="208034" y="6596657"/>
                  <a:pt x="0" y="6567055"/>
                </a:cubicBezTo>
                <a:cubicBezTo>
                  <a:pt x="30973" y="6352292"/>
                  <a:pt x="-14670" y="6128517"/>
                  <a:pt x="0" y="5910350"/>
                </a:cubicBezTo>
                <a:cubicBezTo>
                  <a:pt x="14670" y="5692183"/>
                  <a:pt x="-16343" y="5643019"/>
                  <a:pt x="0" y="5450656"/>
                </a:cubicBezTo>
                <a:cubicBezTo>
                  <a:pt x="16343" y="5258293"/>
                  <a:pt x="-12464" y="5026863"/>
                  <a:pt x="0" y="4793950"/>
                </a:cubicBezTo>
                <a:cubicBezTo>
                  <a:pt x="12464" y="4561037"/>
                  <a:pt x="31480" y="4235323"/>
                  <a:pt x="0" y="4071574"/>
                </a:cubicBezTo>
                <a:cubicBezTo>
                  <a:pt x="-31480" y="3907825"/>
                  <a:pt x="21891" y="3677829"/>
                  <a:pt x="0" y="3480539"/>
                </a:cubicBezTo>
                <a:cubicBezTo>
                  <a:pt x="-21891" y="3283250"/>
                  <a:pt x="5660" y="3236552"/>
                  <a:pt x="0" y="3020845"/>
                </a:cubicBezTo>
                <a:cubicBezTo>
                  <a:pt x="-5660" y="2805138"/>
                  <a:pt x="18944" y="2585773"/>
                  <a:pt x="0" y="2429810"/>
                </a:cubicBezTo>
                <a:cubicBezTo>
                  <a:pt x="-18944" y="2273848"/>
                  <a:pt x="-13540" y="1997039"/>
                  <a:pt x="0" y="1641764"/>
                </a:cubicBezTo>
                <a:cubicBezTo>
                  <a:pt x="13540" y="1286489"/>
                  <a:pt x="11381" y="1258595"/>
                  <a:pt x="0" y="919388"/>
                </a:cubicBezTo>
                <a:cubicBezTo>
                  <a:pt x="-11381" y="580181"/>
                  <a:pt x="36239" y="330419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80891111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00B050"/>
              </a:solidFill>
              <a:latin typeface="Noto Sans HK Medium" panose="020B0600000000000000" pitchFamily="34" charset="-120"/>
              <a:ea typeface="Noto Sans HK Medium" panose="020B0600000000000000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FD5B4B-3C3E-61D6-9618-2EC14A42583C}"/>
              </a:ext>
            </a:extLst>
          </p:cNvPr>
          <p:cNvSpPr/>
          <p:nvPr/>
        </p:nvSpPr>
        <p:spPr>
          <a:xfrm>
            <a:off x="6404957" y="186596"/>
            <a:ext cx="2960716" cy="2815222"/>
          </a:xfrm>
          <a:custGeom>
            <a:avLst/>
            <a:gdLst>
              <a:gd name="connsiteX0" fmla="*/ 0 w 2960716"/>
              <a:gd name="connsiteY0" fmla="*/ 0 h 2815222"/>
              <a:gd name="connsiteX1" fmla="*/ 651358 w 2960716"/>
              <a:gd name="connsiteY1" fmla="*/ 0 h 2815222"/>
              <a:gd name="connsiteX2" fmla="*/ 1154679 w 2960716"/>
              <a:gd name="connsiteY2" fmla="*/ 0 h 2815222"/>
              <a:gd name="connsiteX3" fmla="*/ 1776430 w 2960716"/>
              <a:gd name="connsiteY3" fmla="*/ 0 h 2815222"/>
              <a:gd name="connsiteX4" fmla="*/ 2309358 w 2960716"/>
              <a:gd name="connsiteY4" fmla="*/ 0 h 2815222"/>
              <a:gd name="connsiteX5" fmla="*/ 2960716 w 2960716"/>
              <a:gd name="connsiteY5" fmla="*/ 0 h 2815222"/>
              <a:gd name="connsiteX6" fmla="*/ 2960716 w 2960716"/>
              <a:gd name="connsiteY6" fmla="*/ 534892 h 2815222"/>
              <a:gd name="connsiteX7" fmla="*/ 2960716 w 2960716"/>
              <a:gd name="connsiteY7" fmla="*/ 1154241 h 2815222"/>
              <a:gd name="connsiteX8" fmla="*/ 2960716 w 2960716"/>
              <a:gd name="connsiteY8" fmla="*/ 1689133 h 2815222"/>
              <a:gd name="connsiteX9" fmla="*/ 2960716 w 2960716"/>
              <a:gd name="connsiteY9" fmla="*/ 2280330 h 2815222"/>
              <a:gd name="connsiteX10" fmla="*/ 2960716 w 2960716"/>
              <a:gd name="connsiteY10" fmla="*/ 2815222 h 2815222"/>
              <a:gd name="connsiteX11" fmla="*/ 2457394 w 2960716"/>
              <a:gd name="connsiteY11" fmla="*/ 2815222 h 2815222"/>
              <a:gd name="connsiteX12" fmla="*/ 1924465 w 2960716"/>
              <a:gd name="connsiteY12" fmla="*/ 2815222 h 2815222"/>
              <a:gd name="connsiteX13" fmla="*/ 1273108 w 2960716"/>
              <a:gd name="connsiteY13" fmla="*/ 2815222 h 2815222"/>
              <a:gd name="connsiteX14" fmla="*/ 769786 w 2960716"/>
              <a:gd name="connsiteY14" fmla="*/ 2815222 h 2815222"/>
              <a:gd name="connsiteX15" fmla="*/ 0 w 2960716"/>
              <a:gd name="connsiteY15" fmla="*/ 2815222 h 2815222"/>
              <a:gd name="connsiteX16" fmla="*/ 0 w 2960716"/>
              <a:gd name="connsiteY16" fmla="*/ 2252178 h 2815222"/>
              <a:gd name="connsiteX17" fmla="*/ 0 w 2960716"/>
              <a:gd name="connsiteY17" fmla="*/ 1773590 h 2815222"/>
              <a:gd name="connsiteX18" fmla="*/ 0 w 2960716"/>
              <a:gd name="connsiteY18" fmla="*/ 1238698 h 2815222"/>
              <a:gd name="connsiteX19" fmla="*/ 0 w 2960716"/>
              <a:gd name="connsiteY19" fmla="*/ 760110 h 2815222"/>
              <a:gd name="connsiteX20" fmla="*/ 0 w 2960716"/>
              <a:gd name="connsiteY20" fmla="*/ 0 h 281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60716" h="2815222" extrusionOk="0">
                <a:moveTo>
                  <a:pt x="0" y="0"/>
                </a:moveTo>
                <a:cubicBezTo>
                  <a:pt x="146457" y="12099"/>
                  <a:pt x="515742" y="16501"/>
                  <a:pt x="651358" y="0"/>
                </a:cubicBezTo>
                <a:cubicBezTo>
                  <a:pt x="786974" y="-16501"/>
                  <a:pt x="1017998" y="-3837"/>
                  <a:pt x="1154679" y="0"/>
                </a:cubicBezTo>
                <a:cubicBezTo>
                  <a:pt x="1291360" y="3837"/>
                  <a:pt x="1494237" y="30435"/>
                  <a:pt x="1776430" y="0"/>
                </a:cubicBezTo>
                <a:cubicBezTo>
                  <a:pt x="2058623" y="-30435"/>
                  <a:pt x="2101985" y="-16378"/>
                  <a:pt x="2309358" y="0"/>
                </a:cubicBezTo>
                <a:cubicBezTo>
                  <a:pt x="2516731" y="16378"/>
                  <a:pt x="2741916" y="-30270"/>
                  <a:pt x="2960716" y="0"/>
                </a:cubicBezTo>
                <a:cubicBezTo>
                  <a:pt x="2946884" y="214311"/>
                  <a:pt x="2980576" y="335158"/>
                  <a:pt x="2960716" y="534892"/>
                </a:cubicBezTo>
                <a:cubicBezTo>
                  <a:pt x="2940856" y="734626"/>
                  <a:pt x="2934873" y="973251"/>
                  <a:pt x="2960716" y="1154241"/>
                </a:cubicBezTo>
                <a:cubicBezTo>
                  <a:pt x="2986559" y="1335231"/>
                  <a:pt x="2943194" y="1558587"/>
                  <a:pt x="2960716" y="1689133"/>
                </a:cubicBezTo>
                <a:cubicBezTo>
                  <a:pt x="2978238" y="1819679"/>
                  <a:pt x="2948923" y="2047000"/>
                  <a:pt x="2960716" y="2280330"/>
                </a:cubicBezTo>
                <a:cubicBezTo>
                  <a:pt x="2972509" y="2513660"/>
                  <a:pt x="2958480" y="2700342"/>
                  <a:pt x="2960716" y="2815222"/>
                </a:cubicBezTo>
                <a:cubicBezTo>
                  <a:pt x="2803465" y="2826140"/>
                  <a:pt x="2605061" y="2792641"/>
                  <a:pt x="2457394" y="2815222"/>
                </a:cubicBezTo>
                <a:cubicBezTo>
                  <a:pt x="2309727" y="2837803"/>
                  <a:pt x="2102647" y="2822626"/>
                  <a:pt x="1924465" y="2815222"/>
                </a:cubicBezTo>
                <a:cubicBezTo>
                  <a:pt x="1746283" y="2807818"/>
                  <a:pt x="1417849" y="2821292"/>
                  <a:pt x="1273108" y="2815222"/>
                </a:cubicBezTo>
                <a:cubicBezTo>
                  <a:pt x="1128367" y="2809152"/>
                  <a:pt x="949573" y="2836376"/>
                  <a:pt x="769786" y="2815222"/>
                </a:cubicBezTo>
                <a:cubicBezTo>
                  <a:pt x="589999" y="2794068"/>
                  <a:pt x="309701" y="2827236"/>
                  <a:pt x="0" y="2815222"/>
                </a:cubicBezTo>
                <a:cubicBezTo>
                  <a:pt x="-1975" y="2599902"/>
                  <a:pt x="5426" y="2493024"/>
                  <a:pt x="0" y="2252178"/>
                </a:cubicBezTo>
                <a:cubicBezTo>
                  <a:pt x="-5426" y="2011332"/>
                  <a:pt x="22798" y="1890400"/>
                  <a:pt x="0" y="1773590"/>
                </a:cubicBezTo>
                <a:cubicBezTo>
                  <a:pt x="-22798" y="1656780"/>
                  <a:pt x="23495" y="1427854"/>
                  <a:pt x="0" y="1238698"/>
                </a:cubicBezTo>
                <a:cubicBezTo>
                  <a:pt x="-23495" y="1049542"/>
                  <a:pt x="-243" y="997131"/>
                  <a:pt x="0" y="760110"/>
                </a:cubicBezTo>
                <a:cubicBezTo>
                  <a:pt x="243" y="523089"/>
                  <a:pt x="11004" y="193837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80891111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L 圖案 10">
            <a:extLst>
              <a:ext uri="{FF2B5EF4-FFF2-40B4-BE49-F238E27FC236}">
                <a16:creationId xmlns:a16="http://schemas.microsoft.com/office/drawing/2014/main" id="{703D44D7-96B7-EAB4-6A26-A631FE8D85CD}"/>
              </a:ext>
            </a:extLst>
          </p:cNvPr>
          <p:cNvSpPr/>
          <p:nvPr/>
        </p:nvSpPr>
        <p:spPr>
          <a:xfrm flipH="1">
            <a:off x="6404956" y="207817"/>
            <a:ext cx="5602315" cy="6567055"/>
          </a:xfrm>
          <a:custGeom>
            <a:avLst/>
            <a:gdLst>
              <a:gd name="connsiteX0" fmla="*/ 0 w 5602315"/>
              <a:gd name="connsiteY0" fmla="*/ 0 h 6567055"/>
              <a:gd name="connsiteX1" fmla="*/ 574596 w 5602315"/>
              <a:gd name="connsiteY1" fmla="*/ 0 h 6567055"/>
              <a:gd name="connsiteX2" fmla="*/ 1149192 w 5602315"/>
              <a:gd name="connsiteY2" fmla="*/ 0 h 6567055"/>
              <a:gd name="connsiteX3" fmla="*/ 1795612 w 5602315"/>
              <a:gd name="connsiteY3" fmla="*/ 0 h 6567055"/>
              <a:gd name="connsiteX4" fmla="*/ 2394149 w 5602315"/>
              <a:gd name="connsiteY4" fmla="*/ 0 h 6567055"/>
              <a:gd name="connsiteX5" fmla="*/ 2394149 w 5602315"/>
              <a:gd name="connsiteY5" fmla="*/ 613994 h 6567055"/>
              <a:gd name="connsiteX6" fmla="*/ 2394149 w 5602315"/>
              <a:gd name="connsiteY6" fmla="*/ 1260304 h 6567055"/>
              <a:gd name="connsiteX7" fmla="*/ 2394149 w 5602315"/>
              <a:gd name="connsiteY7" fmla="*/ 1809667 h 6567055"/>
              <a:gd name="connsiteX8" fmla="*/ 2394149 w 5602315"/>
              <a:gd name="connsiteY8" fmla="*/ 2359031 h 6567055"/>
              <a:gd name="connsiteX9" fmla="*/ 2394149 w 5602315"/>
              <a:gd name="connsiteY9" fmla="*/ 3231549 h 6567055"/>
              <a:gd name="connsiteX10" fmla="*/ 2939537 w 5602315"/>
              <a:gd name="connsiteY10" fmla="*/ 3231549 h 6567055"/>
              <a:gd name="connsiteX11" fmla="*/ 3517007 w 5602315"/>
              <a:gd name="connsiteY11" fmla="*/ 3231549 h 6567055"/>
              <a:gd name="connsiteX12" fmla="*/ 4222804 w 5602315"/>
              <a:gd name="connsiteY12" fmla="*/ 3231549 h 6567055"/>
              <a:gd name="connsiteX13" fmla="*/ 4768192 w 5602315"/>
              <a:gd name="connsiteY13" fmla="*/ 3231549 h 6567055"/>
              <a:gd name="connsiteX14" fmla="*/ 5602315 w 5602315"/>
              <a:gd name="connsiteY14" fmla="*/ 3231549 h 6567055"/>
              <a:gd name="connsiteX15" fmla="*/ 5602315 w 5602315"/>
              <a:gd name="connsiteY15" fmla="*/ 3831940 h 6567055"/>
              <a:gd name="connsiteX16" fmla="*/ 5602315 w 5602315"/>
              <a:gd name="connsiteY16" fmla="*/ 4432331 h 6567055"/>
              <a:gd name="connsiteX17" fmla="*/ 5602315 w 5602315"/>
              <a:gd name="connsiteY17" fmla="*/ 4999367 h 6567055"/>
              <a:gd name="connsiteX18" fmla="*/ 5602315 w 5602315"/>
              <a:gd name="connsiteY18" fmla="*/ 5699823 h 6567055"/>
              <a:gd name="connsiteX19" fmla="*/ 5602315 w 5602315"/>
              <a:gd name="connsiteY19" fmla="*/ 6567055 h 6567055"/>
              <a:gd name="connsiteX20" fmla="*/ 4923812 w 5602315"/>
              <a:gd name="connsiteY20" fmla="*/ 6567055 h 6567055"/>
              <a:gd name="connsiteX21" fmla="*/ 4413379 w 5602315"/>
              <a:gd name="connsiteY21" fmla="*/ 6567055 h 6567055"/>
              <a:gd name="connsiteX22" fmla="*/ 3958969 w 5602315"/>
              <a:gd name="connsiteY22" fmla="*/ 6567055 h 6567055"/>
              <a:gd name="connsiteX23" fmla="*/ 3448536 w 5602315"/>
              <a:gd name="connsiteY23" fmla="*/ 6567055 h 6567055"/>
              <a:gd name="connsiteX24" fmla="*/ 2770034 w 5602315"/>
              <a:gd name="connsiteY24" fmla="*/ 6567055 h 6567055"/>
              <a:gd name="connsiteX25" fmla="*/ 2259600 w 5602315"/>
              <a:gd name="connsiteY25" fmla="*/ 6567055 h 6567055"/>
              <a:gd name="connsiteX26" fmla="*/ 1637121 w 5602315"/>
              <a:gd name="connsiteY26" fmla="*/ 6567055 h 6567055"/>
              <a:gd name="connsiteX27" fmla="*/ 1014641 w 5602315"/>
              <a:gd name="connsiteY27" fmla="*/ 6567055 h 6567055"/>
              <a:gd name="connsiteX28" fmla="*/ 0 w 5602315"/>
              <a:gd name="connsiteY28" fmla="*/ 6567055 h 6567055"/>
              <a:gd name="connsiteX29" fmla="*/ 0 w 5602315"/>
              <a:gd name="connsiteY29" fmla="*/ 5976020 h 6567055"/>
              <a:gd name="connsiteX30" fmla="*/ 0 w 5602315"/>
              <a:gd name="connsiteY30" fmla="*/ 5450656 h 6567055"/>
              <a:gd name="connsiteX31" fmla="*/ 0 w 5602315"/>
              <a:gd name="connsiteY31" fmla="*/ 4793950 h 6567055"/>
              <a:gd name="connsiteX32" fmla="*/ 0 w 5602315"/>
              <a:gd name="connsiteY32" fmla="*/ 4071574 h 6567055"/>
              <a:gd name="connsiteX33" fmla="*/ 0 w 5602315"/>
              <a:gd name="connsiteY33" fmla="*/ 3546210 h 6567055"/>
              <a:gd name="connsiteX34" fmla="*/ 0 w 5602315"/>
              <a:gd name="connsiteY34" fmla="*/ 2889504 h 6567055"/>
              <a:gd name="connsiteX35" fmla="*/ 0 w 5602315"/>
              <a:gd name="connsiteY35" fmla="*/ 2298469 h 6567055"/>
              <a:gd name="connsiteX36" fmla="*/ 0 w 5602315"/>
              <a:gd name="connsiteY36" fmla="*/ 1510423 h 6567055"/>
              <a:gd name="connsiteX37" fmla="*/ 0 w 5602315"/>
              <a:gd name="connsiteY37" fmla="*/ 919388 h 6567055"/>
              <a:gd name="connsiteX38" fmla="*/ 0 w 5602315"/>
              <a:gd name="connsiteY38" fmla="*/ 0 h 6567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02315" h="6567055" extrusionOk="0">
                <a:moveTo>
                  <a:pt x="0" y="0"/>
                </a:moveTo>
                <a:cubicBezTo>
                  <a:pt x="210539" y="22934"/>
                  <a:pt x="379300" y="6486"/>
                  <a:pt x="574596" y="0"/>
                </a:cubicBezTo>
                <a:cubicBezTo>
                  <a:pt x="769892" y="-6486"/>
                  <a:pt x="875162" y="-18144"/>
                  <a:pt x="1149192" y="0"/>
                </a:cubicBezTo>
                <a:cubicBezTo>
                  <a:pt x="1423222" y="18144"/>
                  <a:pt x="1569592" y="-5233"/>
                  <a:pt x="1795612" y="0"/>
                </a:cubicBezTo>
                <a:cubicBezTo>
                  <a:pt x="2021632" y="5233"/>
                  <a:pt x="2116275" y="-12297"/>
                  <a:pt x="2394149" y="0"/>
                </a:cubicBezTo>
                <a:cubicBezTo>
                  <a:pt x="2397620" y="202385"/>
                  <a:pt x="2397134" y="410403"/>
                  <a:pt x="2394149" y="613994"/>
                </a:cubicBezTo>
                <a:cubicBezTo>
                  <a:pt x="2391164" y="817585"/>
                  <a:pt x="2393185" y="1109931"/>
                  <a:pt x="2394149" y="1260304"/>
                </a:cubicBezTo>
                <a:cubicBezTo>
                  <a:pt x="2395114" y="1410677"/>
                  <a:pt x="2416849" y="1582216"/>
                  <a:pt x="2394149" y="1809667"/>
                </a:cubicBezTo>
                <a:cubicBezTo>
                  <a:pt x="2371449" y="2037118"/>
                  <a:pt x="2399094" y="2229694"/>
                  <a:pt x="2394149" y="2359031"/>
                </a:cubicBezTo>
                <a:cubicBezTo>
                  <a:pt x="2389204" y="2488368"/>
                  <a:pt x="2413774" y="2892551"/>
                  <a:pt x="2394149" y="3231549"/>
                </a:cubicBezTo>
                <a:cubicBezTo>
                  <a:pt x="2618940" y="3243860"/>
                  <a:pt x="2778103" y="3219141"/>
                  <a:pt x="2939537" y="3231549"/>
                </a:cubicBezTo>
                <a:cubicBezTo>
                  <a:pt x="3100971" y="3243957"/>
                  <a:pt x="3236141" y="3233347"/>
                  <a:pt x="3517007" y="3231549"/>
                </a:cubicBezTo>
                <a:cubicBezTo>
                  <a:pt x="3797873" y="3229752"/>
                  <a:pt x="4029579" y="3212608"/>
                  <a:pt x="4222804" y="3231549"/>
                </a:cubicBezTo>
                <a:cubicBezTo>
                  <a:pt x="4416029" y="3250490"/>
                  <a:pt x="4514334" y="3230351"/>
                  <a:pt x="4768192" y="3231549"/>
                </a:cubicBezTo>
                <a:cubicBezTo>
                  <a:pt x="5022050" y="3232747"/>
                  <a:pt x="5211070" y="3258272"/>
                  <a:pt x="5602315" y="3231549"/>
                </a:cubicBezTo>
                <a:cubicBezTo>
                  <a:pt x="5575197" y="3426349"/>
                  <a:pt x="5620806" y="3565492"/>
                  <a:pt x="5602315" y="3831940"/>
                </a:cubicBezTo>
                <a:cubicBezTo>
                  <a:pt x="5583824" y="4098388"/>
                  <a:pt x="5600281" y="4143681"/>
                  <a:pt x="5602315" y="4432331"/>
                </a:cubicBezTo>
                <a:cubicBezTo>
                  <a:pt x="5604349" y="4720981"/>
                  <a:pt x="5610554" y="4874760"/>
                  <a:pt x="5602315" y="4999367"/>
                </a:cubicBezTo>
                <a:cubicBezTo>
                  <a:pt x="5594076" y="5123974"/>
                  <a:pt x="5590812" y="5366543"/>
                  <a:pt x="5602315" y="5699823"/>
                </a:cubicBezTo>
                <a:cubicBezTo>
                  <a:pt x="5613818" y="6033103"/>
                  <a:pt x="5612301" y="6276532"/>
                  <a:pt x="5602315" y="6567055"/>
                </a:cubicBezTo>
                <a:cubicBezTo>
                  <a:pt x="5295767" y="6576063"/>
                  <a:pt x="5128084" y="6548151"/>
                  <a:pt x="4923812" y="6567055"/>
                </a:cubicBezTo>
                <a:cubicBezTo>
                  <a:pt x="4719540" y="6585959"/>
                  <a:pt x="4613928" y="6588573"/>
                  <a:pt x="4413379" y="6567055"/>
                </a:cubicBezTo>
                <a:cubicBezTo>
                  <a:pt x="4212830" y="6545537"/>
                  <a:pt x="4089493" y="6551179"/>
                  <a:pt x="3958969" y="6567055"/>
                </a:cubicBezTo>
                <a:cubicBezTo>
                  <a:pt x="3828445" y="6582932"/>
                  <a:pt x="3550793" y="6541631"/>
                  <a:pt x="3448536" y="6567055"/>
                </a:cubicBezTo>
                <a:cubicBezTo>
                  <a:pt x="3346279" y="6592479"/>
                  <a:pt x="2981630" y="6542346"/>
                  <a:pt x="2770034" y="6567055"/>
                </a:cubicBezTo>
                <a:cubicBezTo>
                  <a:pt x="2558438" y="6591764"/>
                  <a:pt x="2507226" y="6566831"/>
                  <a:pt x="2259600" y="6567055"/>
                </a:cubicBezTo>
                <a:cubicBezTo>
                  <a:pt x="2011974" y="6567279"/>
                  <a:pt x="1928867" y="6545190"/>
                  <a:pt x="1637121" y="6567055"/>
                </a:cubicBezTo>
                <a:cubicBezTo>
                  <a:pt x="1345375" y="6588920"/>
                  <a:pt x="1242942" y="6557168"/>
                  <a:pt x="1014641" y="6567055"/>
                </a:cubicBezTo>
                <a:cubicBezTo>
                  <a:pt x="786340" y="6576942"/>
                  <a:pt x="326632" y="6585325"/>
                  <a:pt x="0" y="6567055"/>
                </a:cubicBezTo>
                <a:cubicBezTo>
                  <a:pt x="-7791" y="6371900"/>
                  <a:pt x="-4334" y="6117178"/>
                  <a:pt x="0" y="5976020"/>
                </a:cubicBezTo>
                <a:cubicBezTo>
                  <a:pt x="4334" y="5834863"/>
                  <a:pt x="12702" y="5570644"/>
                  <a:pt x="0" y="5450656"/>
                </a:cubicBezTo>
                <a:cubicBezTo>
                  <a:pt x="-12702" y="5330668"/>
                  <a:pt x="-14796" y="5033632"/>
                  <a:pt x="0" y="4793950"/>
                </a:cubicBezTo>
                <a:cubicBezTo>
                  <a:pt x="14796" y="4554268"/>
                  <a:pt x="-15014" y="4305641"/>
                  <a:pt x="0" y="4071574"/>
                </a:cubicBezTo>
                <a:cubicBezTo>
                  <a:pt x="15014" y="3837507"/>
                  <a:pt x="10890" y="3735667"/>
                  <a:pt x="0" y="3546210"/>
                </a:cubicBezTo>
                <a:cubicBezTo>
                  <a:pt x="-10890" y="3356753"/>
                  <a:pt x="22067" y="3176048"/>
                  <a:pt x="0" y="2889504"/>
                </a:cubicBezTo>
                <a:cubicBezTo>
                  <a:pt x="-22067" y="2602960"/>
                  <a:pt x="11328" y="2467657"/>
                  <a:pt x="0" y="2298469"/>
                </a:cubicBezTo>
                <a:cubicBezTo>
                  <a:pt x="-11328" y="2129282"/>
                  <a:pt x="32696" y="1722511"/>
                  <a:pt x="0" y="1510423"/>
                </a:cubicBezTo>
                <a:cubicBezTo>
                  <a:pt x="-32696" y="1298335"/>
                  <a:pt x="22326" y="1177740"/>
                  <a:pt x="0" y="919388"/>
                </a:cubicBezTo>
                <a:cubicBezTo>
                  <a:pt x="-22326" y="661037"/>
                  <a:pt x="11407" y="271549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824631629">
                  <a:prstGeom prst="corner">
                    <a:avLst>
                      <a:gd name="adj1" fmla="val 59538"/>
                      <a:gd name="adj2" fmla="val 4273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F999105-B531-F673-EC3D-ACD43E46C8C0}"/>
              </a:ext>
            </a:extLst>
          </p:cNvPr>
          <p:cNvSpPr txBox="1"/>
          <p:nvPr/>
        </p:nvSpPr>
        <p:spPr>
          <a:xfrm>
            <a:off x="749532" y="6457276"/>
            <a:ext cx="2394758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Noto Sans HK Medium" panose="020B0600000000000000" pitchFamily="34" charset="-120"/>
                <a:ea typeface="Noto Sans HK Medium" panose="020B0600000000000000" pitchFamily="34" charset="-120"/>
              </a:rPr>
              <a:t>軟體架構（暑假前）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B7F1EBD-67BB-33E0-F3B7-DF95B0F143A7}"/>
              </a:ext>
            </a:extLst>
          </p:cNvPr>
          <p:cNvSpPr txBox="1"/>
          <p:nvPr/>
        </p:nvSpPr>
        <p:spPr>
          <a:xfrm>
            <a:off x="6274723" y="289876"/>
            <a:ext cx="2394758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Noto Sans HK Medium" panose="020B0600000000000000" pitchFamily="34" charset="-120"/>
                <a:ea typeface="Noto Sans HK Medium" panose="020B0600000000000000" pitchFamily="34" charset="-120"/>
              </a:rPr>
              <a:t>硬體架構（暑假）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3102D1D-BFDF-1B19-2475-B38662DEC0F7}"/>
              </a:ext>
            </a:extLst>
          </p:cNvPr>
          <p:cNvSpPr txBox="1"/>
          <p:nvPr/>
        </p:nvSpPr>
        <p:spPr>
          <a:xfrm>
            <a:off x="10140834" y="6390427"/>
            <a:ext cx="2394758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Noto Sans HK Medium" panose="020B0600000000000000" pitchFamily="34" charset="-120"/>
                <a:ea typeface="Noto Sans HK Medium" panose="020B0600000000000000" pitchFamily="34" charset="-120"/>
              </a:rPr>
              <a:t>修正（四上）</a:t>
            </a:r>
          </a:p>
        </p:txBody>
      </p:sp>
    </p:spTree>
    <p:extLst>
      <p:ext uri="{BB962C8B-B14F-4D97-AF65-F5344CB8AC3E}">
        <p14:creationId xmlns:p14="http://schemas.microsoft.com/office/powerpoint/2010/main" val="851890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9D0AFB9-A53A-ECD8-DB41-BBCE9BF10C05}"/>
              </a:ext>
            </a:extLst>
          </p:cNvPr>
          <p:cNvSpPr/>
          <p:nvPr/>
        </p:nvSpPr>
        <p:spPr>
          <a:xfrm>
            <a:off x="1113600" y="1042596"/>
            <a:ext cx="4424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天氣搜尋－展示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UI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+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演算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544FA22-3C8B-FE78-F0E6-46A6CB47A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551" y="1704109"/>
            <a:ext cx="8549185" cy="4808916"/>
          </a:xfrm>
          <a:prstGeom prst="rect">
            <a:avLst/>
          </a:prstGeom>
        </p:spPr>
      </p:pic>
      <p:sp>
        <p:nvSpPr>
          <p:cNvPr id="13" name="文本框 18">
            <a:extLst>
              <a:ext uri="{FF2B5EF4-FFF2-40B4-BE49-F238E27FC236}">
                <a16:creationId xmlns:a16="http://schemas.microsoft.com/office/drawing/2014/main" id="{E875DA52-F7EF-A90B-DB1C-594656AB0E96}"/>
              </a:ext>
            </a:extLst>
          </p:cNvPr>
          <p:cNvSpPr txBox="1"/>
          <p:nvPr/>
        </p:nvSpPr>
        <p:spPr>
          <a:xfrm>
            <a:off x="5846668" y="1227262"/>
            <a:ext cx="5913068" cy="1027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工具：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Python, SQL Server, HTML, JavaScript</a:t>
            </a:r>
          </a:p>
          <a:p>
            <a:pPr>
              <a:lnSpc>
                <a:spcPct val="150000"/>
              </a:lnSpc>
            </a:pPr>
            <a:endParaRPr lang="en-US" altLang="zh-CN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9038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5|0.6|0.5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6|0.5|0.7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|0.7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6|0.5|0.7|0.5|0.5|0.5|0.8|0.7|0.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</TotalTime>
  <Words>2409</Words>
  <Application>Microsoft Office PowerPoint</Application>
  <PresentationFormat>寬螢幕</PresentationFormat>
  <Paragraphs>312</Paragraphs>
  <Slides>44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44</vt:i4>
      </vt:variant>
    </vt:vector>
  </HeadingPairs>
  <TitlesOfParts>
    <vt:vector size="57" baseType="lpstr">
      <vt:lpstr>等线</vt:lpstr>
      <vt:lpstr>等线 Light</vt:lpstr>
      <vt:lpstr>微软雅黑</vt:lpstr>
      <vt:lpstr>Noto Sans CJK TC Medium</vt:lpstr>
      <vt:lpstr>Noto Sans HK Medium</vt:lpstr>
      <vt:lpstr>思源宋体 CN ExtraLight</vt:lpstr>
      <vt:lpstr>思源黑体 CN</vt:lpstr>
      <vt:lpstr>思源黑体 CN ExtraLight</vt:lpstr>
      <vt:lpstr>Arial</vt:lpstr>
      <vt:lpstr>Calibri</vt:lpstr>
      <vt:lpstr>Calibri Light</vt:lpstr>
      <vt:lpstr>Office 主题​​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lastModifiedBy>黃懷萱</cp:lastModifiedBy>
  <cp:revision>169</cp:revision>
  <dcterms:created xsi:type="dcterms:W3CDTF">2021-04-12T15:15:11Z</dcterms:created>
  <dcterms:modified xsi:type="dcterms:W3CDTF">2022-05-21T07:42:11Z</dcterms:modified>
</cp:coreProperties>
</file>